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84" r:id="rId4"/>
  </p:sldMasterIdLst>
  <p:notesMasterIdLst>
    <p:notesMasterId r:id="rId6"/>
  </p:notesMasterIdLst>
  <p:sldIdLst>
    <p:sldId id="256" r:id="rId5"/>
  </p:sldIdLst>
  <p:sldSz cx="6858000" cy="9906000" type="A4"/>
  <p:notesSz cx="7104063" cy="10234613"/>
  <p:embeddedFontLst>
    <p:embeddedFont>
      <p:font typeface="Roboto" panose="02000000000000000000" pitchFamily="2" charset="0"/>
      <p:regular r:id="rId7"/>
      <p:bold r:id="rId8"/>
    </p:embeddedFont>
    <p:embeddedFont>
      <p:font typeface="United Curriculum" panose="020B0604020202020204" charset="0"/>
      <p:regular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A49169-ADB6-A57D-EED4-E1DE110A5621}" name="Ella Hamilton" initials="EH" userId="f617ced5a7992ca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88A442"/>
    <a:srgbClr val="CAC3DF"/>
    <a:srgbClr val="553F6D"/>
    <a:srgbClr val="D7D1E7"/>
    <a:srgbClr val="99B567"/>
    <a:srgbClr val="335A85"/>
    <a:srgbClr val="FFFFEF"/>
    <a:srgbClr val="FFFFFF"/>
    <a:srgbClr val="4E8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1" autoAdjust="0"/>
    <p:restoredTop sz="96357" autoAdjust="0"/>
  </p:normalViewPr>
  <p:slideViewPr>
    <p:cSldViewPr snapToGrid="0">
      <p:cViewPr varScale="1">
        <p:scale>
          <a:sx n="54" d="100"/>
          <a:sy n="54" d="100"/>
        </p:scale>
        <p:origin x="29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ie Cutler" userId="c5b094de-3707-4aae-994d-70175e9a1467" providerId="ADAL" clId="{FA08EBC0-4F85-4F8A-8991-81600D0EB139}"/>
    <pc:docChg chg="custSel modSld">
      <pc:chgData name="Charlie Cutler" userId="c5b094de-3707-4aae-994d-70175e9a1467" providerId="ADAL" clId="{FA08EBC0-4F85-4F8A-8991-81600D0EB139}" dt="2023-04-21T17:07:20.300" v="5" actId="478"/>
      <pc:docMkLst>
        <pc:docMk/>
      </pc:docMkLst>
      <pc:sldChg chg="addSp delSp modSp mod">
        <pc:chgData name="Charlie Cutler" userId="c5b094de-3707-4aae-994d-70175e9a1467" providerId="ADAL" clId="{FA08EBC0-4F85-4F8A-8991-81600D0EB139}" dt="2023-04-21T17:07:20.300" v="5" actId="478"/>
        <pc:sldMkLst>
          <pc:docMk/>
          <pc:sldMk cId="1827672941" sldId="256"/>
        </pc:sldMkLst>
      </pc:sldChg>
    </pc:docChg>
  </pc:docChgLst>
  <pc:docChgLst>
    <pc:chgData name="Ella Hamilton" userId="f617ced5a7992cae" providerId="LiveId" clId="{5049E615-C7F3-4A2F-8737-30A200595948}"/>
    <pc:docChg chg="modSld">
      <pc:chgData name="Ella Hamilton" userId="f617ced5a7992cae" providerId="LiveId" clId="{5049E615-C7F3-4A2F-8737-30A200595948}" dt="2024-09-18T07:33:19.651" v="26" actId="255"/>
      <pc:docMkLst>
        <pc:docMk/>
      </pc:docMkLst>
      <pc:sldChg chg="modSp mod">
        <pc:chgData name="Ella Hamilton" userId="f617ced5a7992cae" providerId="LiveId" clId="{5049E615-C7F3-4A2F-8737-30A200595948}" dt="2024-09-18T07:33:19.651" v="26" actId="255"/>
        <pc:sldMkLst>
          <pc:docMk/>
          <pc:sldMk cId="1827672941" sldId="256"/>
        </pc:sldMkLst>
      </pc:sldChg>
    </pc:docChg>
  </pc:docChgLst>
  <pc:docChgLst>
    <pc:chgData name="Greta Brambilla" userId="8b0fcf52-a462-42f8-9561-3bac0c569b11" providerId="ADAL" clId="{36AD3A80-6374-417D-91F3-A694B80F7F41}"/>
    <pc:docChg chg="modSld">
      <pc:chgData name="Greta Brambilla" userId="8b0fcf52-a462-42f8-9561-3bac0c569b11" providerId="ADAL" clId="{36AD3A80-6374-417D-91F3-A694B80F7F41}" dt="2025-01-31T15:40:45.201" v="1" actId="208"/>
      <pc:docMkLst>
        <pc:docMk/>
      </pc:docMkLst>
      <pc:sldChg chg="modSp mod">
        <pc:chgData name="Greta Brambilla" userId="8b0fcf52-a462-42f8-9561-3bac0c569b11" providerId="ADAL" clId="{36AD3A80-6374-417D-91F3-A694B80F7F41}" dt="2025-01-31T15:40:45.201" v="1" actId="208"/>
        <pc:sldMkLst>
          <pc:docMk/>
          <pc:sldMk cId="1827672941" sldId="256"/>
        </pc:sldMkLst>
        <pc:spChg chg="mod">
          <ac:chgData name="Greta Brambilla" userId="8b0fcf52-a462-42f8-9561-3bac0c569b11" providerId="ADAL" clId="{36AD3A80-6374-417D-91F3-A694B80F7F41}" dt="2025-01-31T15:40:45.201" v="1" actId="208"/>
          <ac:spMkLst>
            <pc:docMk/>
            <pc:sldMk cId="1827672941" sldId="256"/>
            <ac:spMk id="94" creationId="{28CB723E-5C07-49DD-B01D-496996124EE7}"/>
          </ac:spMkLst>
        </pc:spChg>
      </pc:sldChg>
    </pc:docChg>
  </pc:docChgLst>
  <pc:docChgLst>
    <pc:chgData name="Lucy Hawker" userId="1ef25c0a-c1f6-440b-b33b-783bdcbee9d5" providerId="ADAL" clId="{12D675D1-3093-40C6-9A47-2F013FCAF027}"/>
    <pc:docChg chg="modSld">
      <pc:chgData name="Lucy Hawker" userId="1ef25c0a-c1f6-440b-b33b-783bdcbee9d5" providerId="ADAL" clId="{12D675D1-3093-40C6-9A47-2F013FCAF027}" dt="2024-09-20T10:35:36.175" v="0" actId="2711"/>
      <pc:docMkLst>
        <pc:docMk/>
      </pc:docMkLst>
      <pc:sldChg chg="modSp mod">
        <pc:chgData name="Lucy Hawker" userId="1ef25c0a-c1f6-440b-b33b-783bdcbee9d5" providerId="ADAL" clId="{12D675D1-3093-40C6-9A47-2F013FCAF027}" dt="2024-09-20T10:35:36.175" v="0" actId="2711"/>
        <pc:sldMkLst>
          <pc:docMk/>
          <pc:sldMk cId="1827672941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CE204B5A-DF1A-422B-8E34-C818CF8FD4D7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23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D2A9E722-A5C7-4E09-A010-6385BADDE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47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D0C58C57-8D25-4DB4-99E8-D555CC18F28E}"/>
              </a:ext>
            </a:extLst>
          </p:cNvPr>
          <p:cNvSpPr/>
          <p:nvPr userDrawn="1"/>
        </p:nvSpPr>
        <p:spPr>
          <a:xfrm>
            <a:off x="44132" y="251608"/>
            <a:ext cx="5735161" cy="588652"/>
          </a:xfrm>
          <a:custGeom>
            <a:avLst/>
            <a:gdLst>
              <a:gd name="connsiteX0" fmla="*/ 0 w 6901416"/>
              <a:gd name="connsiteY0" fmla="*/ 0 h 866547"/>
              <a:gd name="connsiteX1" fmla="*/ 690141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5569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3664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754730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1416" h="866547">
                <a:moveTo>
                  <a:pt x="0" y="0"/>
                </a:moveTo>
                <a:lnTo>
                  <a:pt x="6754730" y="0"/>
                </a:lnTo>
                <a:lnTo>
                  <a:pt x="6901416" y="866547"/>
                </a:lnTo>
                <a:lnTo>
                  <a:pt x="0" y="8665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80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4D30EB66-B481-40C6-8B79-B35F11426F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1346" y="251608"/>
            <a:ext cx="5603323" cy="588653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3200"/>
              </a:lnSpc>
              <a:spcBef>
                <a:spcPts val="0"/>
              </a:spcBef>
              <a:buNone/>
              <a:defRPr sz="2800" b="1" spc="100" baseline="0">
                <a:latin typeface="United Curriculum" pitchFamily="2" charset="0"/>
              </a:defRPr>
            </a:lvl1pPr>
          </a:lstStyle>
          <a:p>
            <a:pPr lvl="0"/>
            <a:r>
              <a:rPr lang="en-US" dirty="0"/>
              <a:t>[Title of unit here]</a:t>
            </a:r>
            <a:endParaRPr lang="en-GB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1B745D9-C15F-4D85-A83F-56FC89E19F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1346" y="1948722"/>
            <a:ext cx="5603323" cy="38610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None/>
              <a:defRPr sz="1400" b="0" spc="0" baseline="0">
                <a:latin typeface="United Curriculum" pitchFamily="2" charset="0"/>
              </a:defRPr>
            </a:lvl1pPr>
          </a:lstStyle>
          <a:p>
            <a:pPr lvl="0"/>
            <a:r>
              <a:rPr lang="en-US" dirty="0"/>
              <a:t>Text box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09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0F92058-8AAF-4ECA-9A9A-D3F6257BE0A9}"/>
              </a:ext>
            </a:extLst>
          </p:cNvPr>
          <p:cNvSpPr/>
          <p:nvPr userDrawn="1"/>
        </p:nvSpPr>
        <p:spPr>
          <a:xfrm>
            <a:off x="43366" y="49276"/>
            <a:ext cx="6771268" cy="95885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9F3267F-A113-427B-A6D2-1F8CDB848A05}"/>
              </a:ext>
            </a:extLst>
          </p:cNvPr>
          <p:cNvGrpSpPr/>
          <p:nvPr userDrawn="1"/>
        </p:nvGrpSpPr>
        <p:grpSpPr>
          <a:xfrm>
            <a:off x="-757184" y="9300853"/>
            <a:ext cx="1555380" cy="1321435"/>
            <a:chOff x="-761406" y="6217602"/>
            <a:chExt cx="1555380" cy="1321435"/>
          </a:xfrm>
        </p:grpSpPr>
        <p:sp>
          <p:nvSpPr>
            <p:cNvPr id="26" name="Arc 25">
              <a:extLst>
                <a:ext uri="{FF2B5EF4-FFF2-40B4-BE49-F238E27FC236}">
                  <a16:creationId xmlns:a16="http://schemas.microsoft.com/office/drawing/2014/main" id="{68918E0C-25F0-41D7-B659-E7CEC738D921}"/>
                </a:ext>
              </a:extLst>
            </p:cNvPr>
            <p:cNvSpPr/>
            <p:nvPr userDrawn="1"/>
          </p:nvSpPr>
          <p:spPr>
            <a:xfrm>
              <a:off x="-761406" y="6217602"/>
              <a:ext cx="1555380" cy="1321435"/>
            </a:xfrm>
            <a:prstGeom prst="arc">
              <a:avLst>
                <a:gd name="adj1" fmla="val 16272534"/>
                <a:gd name="adj2" fmla="val 20090376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 anchor="ctr">
              <a:noAutofit/>
            </a:bodyPr>
            <a:lstStyle/>
            <a:p>
              <a:endParaRPr lang="en-GB" sz="180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FCBBA03-4677-409A-9E2C-13B8163B55F2}"/>
                </a:ext>
              </a:extLst>
            </p:cNvPr>
            <p:cNvSpPr/>
            <p:nvPr userDrawn="1"/>
          </p:nvSpPr>
          <p:spPr>
            <a:xfrm>
              <a:off x="6125" y="6227445"/>
              <a:ext cx="45719" cy="87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8" name="Picture 2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0C6065E-CAF6-44D2-9518-09CD858824FB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2" y="9440712"/>
            <a:ext cx="560705" cy="37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42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1320704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77" indent="-330177" algn="l" defTabSz="1320704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3" kern="1200">
          <a:solidFill>
            <a:schemeClr val="tx1"/>
          </a:solidFill>
          <a:latin typeface="+mn-lt"/>
          <a:ea typeface="+mn-ea"/>
          <a:cs typeface="+mn-cs"/>
        </a:defRPr>
      </a:lvl1pPr>
      <a:lvl2pPr marL="990528" indent="-330177" algn="l" defTabSz="1320704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8" kern="1200">
          <a:solidFill>
            <a:schemeClr val="tx1"/>
          </a:solidFill>
          <a:latin typeface="+mn-lt"/>
          <a:ea typeface="+mn-ea"/>
          <a:cs typeface="+mn-cs"/>
        </a:defRPr>
      </a:lvl2pPr>
      <a:lvl3pPr marL="1650880" indent="-330177" algn="l" defTabSz="1320704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231" indent="-330177" algn="l" defTabSz="1320704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584" indent="-330177" algn="l" defTabSz="1320704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937" indent="-330177" algn="l" defTabSz="1320704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287" indent="-330177" algn="l" defTabSz="1320704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641" indent="-330177" algn="l" defTabSz="1320704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2992" indent="-330177" algn="l" defTabSz="1320704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0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52" algn="l" defTabSz="132070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04" algn="l" defTabSz="132070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57" algn="l" defTabSz="132070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408" algn="l" defTabSz="132070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761" algn="l" defTabSz="132070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12" algn="l" defTabSz="132070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464" algn="l" defTabSz="132070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815" algn="l" defTabSz="132070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27E225-B5F9-2DFD-8577-76DBE051F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4" y="922412"/>
            <a:ext cx="6858000" cy="3237486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D5AFAC06-791F-4D1F-A98E-B4E422449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18" y="4423200"/>
            <a:ext cx="6683431" cy="823321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CF6609-585E-4428-8C01-CE8ADA66A5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1346" y="269363"/>
            <a:ext cx="5603323" cy="546184"/>
          </a:xfrm>
        </p:spPr>
        <p:txBody>
          <a:bodyPr/>
          <a:lstStyle/>
          <a:p>
            <a:r>
              <a:rPr lang="en-GB" sz="2600" dirty="0"/>
              <a:t>Quest for Knowledge</a:t>
            </a: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D7EAF5D2-7B6A-4D4B-B492-ADF7628BADEA}"/>
              </a:ext>
            </a:extLst>
          </p:cNvPr>
          <p:cNvSpPr txBox="1">
            <a:spLocks/>
          </p:cNvSpPr>
          <p:nvPr/>
        </p:nvSpPr>
        <p:spPr>
          <a:xfrm>
            <a:off x="1946910" y="9637395"/>
            <a:ext cx="4872990" cy="281305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r">
              <a:lnSpc>
                <a:spcPct val="120000"/>
              </a:lnSpc>
              <a:spcAft>
                <a:spcPts val="120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United Curricul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History | Year </a:t>
            </a:r>
            <a:r>
              <a:rPr lang="en-US" sz="1000" b="1" dirty="0">
                <a:solidFill>
                  <a:srgbClr val="000000"/>
                </a:solidFill>
                <a:latin typeface="United Curricul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000" b="1" kern="1200" dirty="0">
                <a:solidFill>
                  <a:srgbClr val="000000"/>
                </a:solidFill>
                <a:effectLst/>
                <a:latin typeface="United Curricul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– Summer Term | </a:t>
            </a:r>
            <a:r>
              <a:rPr lang="en-US" sz="1000" kern="1200" dirty="0">
                <a:solidFill>
                  <a:srgbClr val="000000"/>
                </a:solidFill>
                <a:effectLst/>
                <a:latin typeface="United Curricul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Organiser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Aft>
                <a:spcPts val="120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United Curricul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E2976516-DAB4-43DD-8157-9F355AF3CB22}"/>
              </a:ext>
            </a:extLst>
          </p:cNvPr>
          <p:cNvSpPr/>
          <p:nvPr/>
        </p:nvSpPr>
        <p:spPr>
          <a:xfrm>
            <a:off x="388382" y="4909939"/>
            <a:ext cx="281419" cy="281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United Curriculum" pitchFamily="2" charset="0"/>
              </a:rPr>
              <a:t>1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FA2DCDD4-26A5-4A04-8D7B-C11CA36EC459}"/>
              </a:ext>
            </a:extLst>
          </p:cNvPr>
          <p:cNvSpPr/>
          <p:nvPr/>
        </p:nvSpPr>
        <p:spPr>
          <a:xfrm>
            <a:off x="2230075" y="4909939"/>
            <a:ext cx="281419" cy="281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United Curriculum" pitchFamily="2" charset="0"/>
              </a:rPr>
              <a:t>2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317E339E-CE1E-4FDE-ADEE-7FD1F96457A4}"/>
              </a:ext>
            </a:extLst>
          </p:cNvPr>
          <p:cNvSpPr/>
          <p:nvPr/>
        </p:nvSpPr>
        <p:spPr>
          <a:xfrm>
            <a:off x="4746407" y="4912535"/>
            <a:ext cx="281419" cy="281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United Curriculum" pitchFamily="2" charset="0"/>
              </a:rPr>
              <a:t>3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C1ADA0A1-5427-4BC8-8B08-6C6B56B5E659}"/>
              </a:ext>
            </a:extLst>
          </p:cNvPr>
          <p:cNvSpPr/>
          <p:nvPr/>
        </p:nvSpPr>
        <p:spPr>
          <a:xfrm>
            <a:off x="6014591" y="4909939"/>
            <a:ext cx="281419" cy="281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United Curriculum" pitchFamily="2" charset="0"/>
              </a:rPr>
              <a:t>4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311E8971-890E-4A19-9950-A11B4A86F6A0}"/>
              </a:ext>
            </a:extLst>
          </p:cNvPr>
          <p:cNvSpPr/>
          <p:nvPr/>
        </p:nvSpPr>
        <p:spPr>
          <a:xfrm>
            <a:off x="6296010" y="4909939"/>
            <a:ext cx="281419" cy="281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United Curriculum" pitchFamily="2" charset="0"/>
              </a:rPr>
              <a:t>5</a:t>
            </a:r>
          </a:p>
        </p:txBody>
      </p:sp>
      <p:graphicFrame>
        <p:nvGraphicFramePr>
          <p:cNvPr id="92" name="Table 92">
            <a:extLst>
              <a:ext uri="{FF2B5EF4-FFF2-40B4-BE49-F238E27FC236}">
                <a16:creationId xmlns:a16="http://schemas.microsoft.com/office/drawing/2014/main" id="{452845FE-7660-4C87-B8C2-87A839559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652465"/>
              </p:ext>
            </p:extLst>
          </p:nvPr>
        </p:nvGraphicFramePr>
        <p:xfrm>
          <a:off x="201346" y="5424342"/>
          <a:ext cx="6376083" cy="420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6083">
                  <a:extLst>
                    <a:ext uri="{9D8B030D-6E8A-4147-A177-3AD203B41FA5}">
                      <a16:colId xmlns:a16="http://schemas.microsoft.com/office/drawing/2014/main" val="1551450074"/>
                    </a:ext>
                  </a:extLst>
                </a:gridCol>
              </a:tblGrid>
              <a:tr h="919569">
                <a:tc>
                  <a:txBody>
                    <a:bodyPr/>
                    <a:lstStyle/>
                    <a:p>
                      <a:pPr marL="360000" indent="-171450">
                        <a:lnSpc>
                          <a:spcPct val="11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The first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homo sapiens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(humans that we are) lived in Africa 200 000 years ago. Groups of humans started to migrate slowly across the world.</a:t>
                      </a:r>
                    </a:p>
                    <a:p>
                      <a:pPr marL="360000" indent="-171450">
                        <a:lnSpc>
                          <a:spcPct val="11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Before writing, people remembered and shared knowledge by speaking it. This is called the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oral tradition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866709"/>
                  </a:ext>
                </a:extLst>
              </a:tr>
              <a:tr h="584117">
                <a:tc>
                  <a:txBody>
                    <a:bodyPr/>
                    <a:lstStyle/>
                    <a:p>
                      <a:pPr marL="360000" indent="-171450">
                        <a:lnSpc>
                          <a:spcPct val="11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United Curriculum" pitchFamily="2" charset="0"/>
                        </a:rPr>
                        <a:t>The earliest civilisations had many similarities. Many made developments in mathematics, engineering, medicine, astronomy and writing…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377594"/>
                  </a:ext>
                </a:extLst>
              </a:tr>
              <a:tr h="461961">
                <a:tc>
                  <a:txBody>
                    <a:bodyPr/>
                    <a:lstStyle/>
                    <a:p>
                      <a:pPr marL="360000" indent="-171450">
                        <a:lnSpc>
                          <a:spcPct val="11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United Curriculum" pitchFamily="2" charset="0"/>
                        </a:rPr>
                        <a:t>Before the modern world, civilisations had many similarities. For example…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619241"/>
                  </a:ext>
                </a:extLst>
              </a:tr>
              <a:tr h="1463870">
                <a:tc>
                  <a:txBody>
                    <a:bodyPr/>
                    <a:lstStyle/>
                    <a:p>
                      <a:pPr marL="360000" indent="-171450">
                        <a:lnSpc>
                          <a:spcPct val="11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Copernicus wrote about the heliocentric model in 1543. After this:</a:t>
                      </a:r>
                    </a:p>
                    <a:p>
                      <a:pPr marL="828000" lvl="2" indent="-171450">
                        <a:lnSpc>
                          <a:spcPct val="11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People started to ask new questions about the natural world.</a:t>
                      </a:r>
                    </a:p>
                    <a:p>
                      <a:pPr marL="828000" lvl="2" indent="-171450">
                        <a:lnSpc>
                          <a:spcPct val="11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Scientists developed the scientific method, similar to what we use today.</a:t>
                      </a:r>
                    </a:p>
                    <a:p>
                      <a:pPr marL="828000" lvl="2" indent="-171450">
                        <a:lnSpc>
                          <a:spcPct val="11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Discoveries that were new in Europe, like gravity and forces, were made.</a:t>
                      </a:r>
                    </a:p>
                    <a:p>
                      <a:pPr marL="828000" lvl="2" indent="-171450">
                        <a:lnSpc>
                          <a:spcPct val="11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A new standard for knowledge was set. Scientists required each other to prove knowledge with evidence and have their work checked.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086697"/>
                  </a:ext>
                </a:extLst>
              </a:tr>
              <a:tr h="728373">
                <a:tc>
                  <a:txBody>
                    <a:bodyPr/>
                    <a:lstStyle/>
                    <a:p>
                      <a:pPr marL="360000" indent="-171450">
                        <a:lnSpc>
                          <a:spcPct val="11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United Curriculum" pitchFamily="2" charset="0"/>
                        </a:rPr>
                        <a:t>Europeans believed their new knowledge was superior to that of indigenous peoples. Europeans tried to impose knowledge like medicine, languages and beliefs. They exploited indigenous knowledge.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462686"/>
                  </a:ext>
                </a:extLst>
              </a:tr>
            </a:tbl>
          </a:graphicData>
        </a:graphic>
      </p:graphicFrame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28CB723E-5C07-49DD-B01D-496996124E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187146" y="5883966"/>
            <a:ext cx="1986432" cy="143052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highlight>
                  <a:srgbClr val="FFFF00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Teachers should adapt this based on the themes and civilisations they have focused on.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5FBD09B-040A-40BD-BE54-B246CAB6069A}"/>
              </a:ext>
            </a:extLst>
          </p:cNvPr>
          <p:cNvSpPr/>
          <p:nvPr/>
        </p:nvSpPr>
        <p:spPr>
          <a:xfrm>
            <a:off x="106960" y="5478928"/>
            <a:ext cx="281419" cy="281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United Curriculum" pitchFamily="2" charset="0"/>
              </a:rPr>
              <a:t>1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EDBAB96-4E7C-406D-B8DE-6AFA30AA0EF8}"/>
              </a:ext>
            </a:extLst>
          </p:cNvPr>
          <p:cNvSpPr/>
          <p:nvPr/>
        </p:nvSpPr>
        <p:spPr>
          <a:xfrm>
            <a:off x="106960" y="6395676"/>
            <a:ext cx="281419" cy="281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United Curriculum" pitchFamily="2" charset="0"/>
              </a:rPr>
              <a:t>2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BCCD9DE6-B3E5-47EB-87CB-847B9D6A8C23}"/>
              </a:ext>
            </a:extLst>
          </p:cNvPr>
          <p:cNvSpPr/>
          <p:nvPr/>
        </p:nvSpPr>
        <p:spPr>
          <a:xfrm>
            <a:off x="106960" y="7008358"/>
            <a:ext cx="281419" cy="281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United Curriculum" pitchFamily="2" charset="0"/>
              </a:rPr>
              <a:t>3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367A18AB-5E2B-42BC-A692-9FB490EE1295}"/>
              </a:ext>
            </a:extLst>
          </p:cNvPr>
          <p:cNvSpPr/>
          <p:nvPr/>
        </p:nvSpPr>
        <p:spPr>
          <a:xfrm>
            <a:off x="106960" y="7494967"/>
            <a:ext cx="281419" cy="281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United Curriculum" pitchFamily="2" charset="0"/>
              </a:rPr>
              <a:t>4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22F0BE4-AA3F-45A6-904E-A10F6E416BA8}"/>
              </a:ext>
            </a:extLst>
          </p:cNvPr>
          <p:cNvSpPr/>
          <p:nvPr/>
        </p:nvSpPr>
        <p:spPr>
          <a:xfrm>
            <a:off x="106960" y="8950951"/>
            <a:ext cx="281419" cy="281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United Curriculum" pitchFamily="2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2767294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B2C33678990A47B1AF89009D1432DE" ma:contentTypeVersion="20" ma:contentTypeDescription="Create a new document." ma:contentTypeScope="" ma:versionID="84df53de33849cc1350260a811e69c19">
  <xsd:schema xmlns:xsd="http://www.w3.org/2001/XMLSchema" xmlns:xs="http://www.w3.org/2001/XMLSchema" xmlns:p="http://schemas.microsoft.com/office/2006/metadata/properties" xmlns:ns1="http://schemas.microsoft.com/sharepoint/v3" xmlns:ns2="7cdbce52-7c58-4c49-97cb-d953267058b2" xmlns:ns3="84283a62-dbf0-4bf3-9286-04d2ea05a3ac" targetNamespace="http://schemas.microsoft.com/office/2006/metadata/properties" ma:root="true" ma:fieldsID="ee46e78e683096a74f44652e7f9427d2" ns1:_="" ns2:_="" ns3:_="">
    <xsd:import namespace="http://schemas.microsoft.com/sharepoint/v3"/>
    <xsd:import namespace="7cdbce52-7c58-4c49-97cb-d953267058b2"/>
    <xsd:import namespace="84283a62-dbf0-4bf3-9286-04d2ea05a3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bce52-7c58-4c49-97cb-d953267058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547d1d0-3da5-4772-b279-2d11b77b4c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83a62-dbf0-4bf3-9286-04d2ea05a3a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470466-aab1-4554-a355-bc87322591bc}" ma:internalName="TaxCatchAll" ma:showField="CatchAllData" ma:web="84283a62-dbf0-4bf3-9286-04d2ea05a3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4283a62-dbf0-4bf3-9286-04d2ea05a3ac" xsi:nil="true"/>
    <lcf76f155ced4ddcb4097134ff3c332f xmlns="7cdbce52-7c58-4c49-97cb-d953267058b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F2A31F0-0284-4FFD-850E-478562CD71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E1E065-0304-471D-86F9-0A17CA452D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cdbce52-7c58-4c49-97cb-d953267058b2"/>
    <ds:schemaRef ds:uri="84283a62-dbf0-4bf3-9286-04d2ea05a3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20F8DA-C4FB-4450-BACC-F5A742E79B9F}">
  <ds:schemaRefs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http://schemas.microsoft.com/sharepoint/v3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84283a62-dbf0-4bf3-9286-04d2ea05a3ac"/>
    <ds:schemaRef ds:uri="7cdbce52-7c58-4c49-97cb-d953267058b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225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United Curriculum</vt:lpstr>
      <vt:lpstr>Roboto</vt:lpstr>
      <vt:lpstr>Arial</vt:lpstr>
      <vt:lpstr>Calibri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Quinn</dc:creator>
  <cp:lastModifiedBy>Greta Brambilla</cp:lastModifiedBy>
  <cp:revision>7</cp:revision>
  <dcterms:created xsi:type="dcterms:W3CDTF">2021-04-22T13:12:58Z</dcterms:created>
  <dcterms:modified xsi:type="dcterms:W3CDTF">2025-01-31T15:40:47Z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0x01010013B2C33678990A47B1AF89009D1432DE</vt:lpwstr>
  </property>
  <property fmtid="{D5CDD505-2E9C-101B-9397-08002B2CF9AE}" pid="3" name="MediaServiceImageTags">
    <vt:lpwstr/>
  </property>
</Properties>
</file>