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7"/>
  </p:notesMasterIdLst>
  <p:sldIdLst>
    <p:sldId id="256" r:id="rId5"/>
    <p:sldId id="257" r:id="rId6"/>
  </p:sldIdLst>
  <p:sldSz cx="6858000" cy="9906000" type="A4"/>
  <p:notesSz cx="7104063" cy="10234613"/>
  <p:embeddedFontLst>
    <p:embeddedFont>
      <p:font typeface="United Curriculum" panose="020B0604020202020204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A49169-ADB6-A57D-EED4-E1DE110A5621}" name="Ella Hamilton" initials="EH" userId="f617ced5a7992ca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993"/>
    <a:srgbClr val="E6E6E6"/>
    <a:srgbClr val="88A442"/>
    <a:srgbClr val="CAC3DF"/>
    <a:srgbClr val="553F6D"/>
    <a:srgbClr val="D7D1E7"/>
    <a:srgbClr val="99B567"/>
    <a:srgbClr val="335A85"/>
    <a:srgbClr val="FFFF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1" autoAdjust="0"/>
    <p:restoredTop sz="91803" autoAdjust="0"/>
  </p:normalViewPr>
  <p:slideViewPr>
    <p:cSldViewPr snapToGrid="0">
      <p:cViewPr varScale="1">
        <p:scale>
          <a:sx n="44" d="100"/>
          <a:sy n="44" d="100"/>
        </p:scale>
        <p:origin x="18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Hawker" userId="1ef25c0a-c1f6-440b-b33b-783bdcbee9d5" providerId="ADAL" clId="{1496B6FB-3B65-4CF1-A178-E6C436E55921}"/>
    <pc:docChg chg="undo custSel addSld modSld">
      <pc:chgData name="Lucy Hawker" userId="1ef25c0a-c1f6-440b-b33b-783bdcbee9d5" providerId="ADAL" clId="{1496B6FB-3B65-4CF1-A178-E6C436E55921}" dt="2024-06-05T12:22:15.602" v="297" actId="14100"/>
      <pc:docMkLst>
        <pc:docMk/>
      </pc:docMkLst>
      <pc:sldChg chg="addSp delSp modSp mod">
        <pc:chgData name="Lucy Hawker" userId="1ef25c0a-c1f6-440b-b33b-783bdcbee9d5" providerId="ADAL" clId="{1496B6FB-3B65-4CF1-A178-E6C436E55921}" dt="2024-06-05T12:21:38.181" v="294" actId="14100"/>
        <pc:sldMkLst>
          <pc:docMk/>
          <pc:sldMk cId="1827672941" sldId="256"/>
        </pc:sldMkLst>
        <pc:spChg chg="add mod">
          <ac:chgData name="Lucy Hawker" userId="1ef25c0a-c1f6-440b-b33b-783bdcbee9d5" providerId="ADAL" clId="{1496B6FB-3B65-4CF1-A178-E6C436E55921}" dt="2023-07-27T08:13:51.474" v="193" actId="13926"/>
          <ac:spMkLst>
            <pc:docMk/>
            <pc:sldMk cId="1827672941" sldId="256"/>
            <ac:spMk id="24" creationId="{0419B90E-542A-63EE-A472-16244CB4C7E4}"/>
          </ac:spMkLst>
        </pc:spChg>
        <pc:spChg chg="add del">
          <ac:chgData name="Lucy Hawker" userId="1ef25c0a-c1f6-440b-b33b-783bdcbee9d5" providerId="ADAL" clId="{1496B6FB-3B65-4CF1-A178-E6C436E55921}" dt="2023-07-27T08:13:48.272" v="192" actId="478"/>
          <ac:spMkLst>
            <pc:docMk/>
            <pc:sldMk cId="1827672941" sldId="256"/>
            <ac:spMk id="26" creationId="{1AD6B799-A2CC-5D91-4CCE-4107EC3457BF}"/>
          </ac:spMkLst>
        </pc:spChg>
        <pc:grpChg chg="mod">
          <ac:chgData name="Lucy Hawker" userId="1ef25c0a-c1f6-440b-b33b-783bdcbee9d5" providerId="ADAL" clId="{1496B6FB-3B65-4CF1-A178-E6C436E55921}" dt="2024-06-05T12:21:38.181" v="294" actId="14100"/>
          <ac:grpSpMkLst>
            <pc:docMk/>
            <pc:sldMk cId="1827672941" sldId="256"/>
            <ac:grpSpMk id="67" creationId="{1F403E9F-5E34-74D1-00A4-BC2071395C1B}"/>
          </ac:grpSpMkLst>
        </pc:grpChg>
        <pc:picChg chg="del">
          <ac:chgData name="Lucy Hawker" userId="1ef25c0a-c1f6-440b-b33b-783bdcbee9d5" providerId="ADAL" clId="{1496B6FB-3B65-4CF1-A178-E6C436E55921}" dt="2023-07-27T08:12:35.633" v="100" actId="478"/>
          <ac:picMkLst>
            <pc:docMk/>
            <pc:sldMk cId="1827672941" sldId="256"/>
            <ac:picMk id="3" creationId="{586A8ACC-608C-7D18-B276-848BA28CFCD1}"/>
          </ac:picMkLst>
        </pc:picChg>
        <pc:picChg chg="add mod ord">
          <ac:chgData name="Lucy Hawker" userId="1ef25c0a-c1f6-440b-b33b-783bdcbee9d5" providerId="ADAL" clId="{1496B6FB-3B65-4CF1-A178-E6C436E55921}" dt="2023-07-27T08:12:51.159" v="104" actId="167"/>
          <ac:picMkLst>
            <pc:docMk/>
            <pc:sldMk cId="1827672941" sldId="256"/>
            <ac:picMk id="23" creationId="{C0690C77-150A-A830-1EAF-5BD6A2F97AE2}"/>
          </ac:picMkLst>
        </pc:picChg>
        <pc:picChg chg="mod">
          <ac:chgData name="Lucy Hawker" userId="1ef25c0a-c1f6-440b-b33b-783bdcbee9d5" providerId="ADAL" clId="{1496B6FB-3B65-4CF1-A178-E6C436E55921}" dt="2024-06-05T12:21:38.181" v="294" actId="14100"/>
          <ac:picMkLst>
            <pc:docMk/>
            <pc:sldMk cId="1827672941" sldId="256"/>
            <ac:picMk id="65" creationId="{4056D7A9-598E-5A8B-AF7F-D60D86E1C538}"/>
          </ac:picMkLst>
        </pc:picChg>
        <pc:picChg chg="mod">
          <ac:chgData name="Lucy Hawker" userId="1ef25c0a-c1f6-440b-b33b-783bdcbee9d5" providerId="ADAL" clId="{1496B6FB-3B65-4CF1-A178-E6C436E55921}" dt="2024-06-05T12:21:38.181" v="294" actId="14100"/>
          <ac:picMkLst>
            <pc:docMk/>
            <pc:sldMk cId="1827672941" sldId="256"/>
            <ac:picMk id="66" creationId="{40F801D2-D9EC-EAAF-2202-15F23C1BF036}"/>
          </ac:picMkLst>
        </pc:picChg>
      </pc:sldChg>
      <pc:sldChg chg="addSp delSp modSp add mod modAnim">
        <pc:chgData name="Lucy Hawker" userId="1ef25c0a-c1f6-440b-b33b-783bdcbee9d5" providerId="ADAL" clId="{1496B6FB-3B65-4CF1-A178-E6C436E55921}" dt="2024-06-05T12:22:15.602" v="297" actId="14100"/>
        <pc:sldMkLst>
          <pc:docMk/>
          <pc:sldMk cId="3219211111" sldId="257"/>
        </pc:sldMkLst>
        <pc:spChg chg="del">
          <ac:chgData name="Lucy Hawker" userId="1ef25c0a-c1f6-440b-b33b-783bdcbee9d5" providerId="ADAL" clId="{1496B6FB-3B65-4CF1-A178-E6C436E55921}" dt="2023-07-27T08:10:21.230" v="27" actId="478"/>
          <ac:spMkLst>
            <pc:docMk/>
            <pc:sldMk cId="3219211111" sldId="257"/>
            <ac:spMk id="7" creationId="{A52227FB-D433-CC85-E9D7-5BD3DDCBCBC0}"/>
          </ac:spMkLst>
        </pc:spChg>
        <pc:spChg chg="del">
          <ac:chgData name="Lucy Hawker" userId="1ef25c0a-c1f6-440b-b33b-783bdcbee9d5" providerId="ADAL" clId="{1496B6FB-3B65-4CF1-A178-E6C436E55921}" dt="2023-07-27T08:18:24.460" v="260" actId="478"/>
          <ac:spMkLst>
            <pc:docMk/>
            <pc:sldMk cId="3219211111" sldId="257"/>
            <ac:spMk id="8" creationId="{0CE875A7-817D-9ED6-5F49-3BF62882FE1F}"/>
          </ac:spMkLst>
        </pc:spChg>
        <pc:spChg chg="mod topLvl">
          <ac:chgData name="Lucy Hawker" userId="1ef25c0a-c1f6-440b-b33b-783bdcbee9d5" providerId="ADAL" clId="{1496B6FB-3B65-4CF1-A178-E6C436E55921}" dt="2023-07-27T08:18:51.701" v="266" actId="1076"/>
          <ac:spMkLst>
            <pc:docMk/>
            <pc:sldMk cId="3219211111" sldId="257"/>
            <ac:spMk id="9" creationId="{909F9164-2AE8-B34C-F582-271558DEC992}"/>
          </ac:spMkLst>
        </pc:spChg>
        <pc:spChg chg="mod topLvl">
          <ac:chgData name="Lucy Hawker" userId="1ef25c0a-c1f6-440b-b33b-783bdcbee9d5" providerId="ADAL" clId="{1496B6FB-3B65-4CF1-A178-E6C436E55921}" dt="2023-07-27T08:18:48.803" v="265" actId="165"/>
          <ac:spMkLst>
            <pc:docMk/>
            <pc:sldMk cId="3219211111" sldId="257"/>
            <ac:spMk id="12" creationId="{A3824086-CAD9-93BF-007C-1711CD867174}"/>
          </ac:spMkLst>
        </pc:spChg>
        <pc:spChg chg="mod topLvl">
          <ac:chgData name="Lucy Hawker" userId="1ef25c0a-c1f6-440b-b33b-783bdcbee9d5" providerId="ADAL" clId="{1496B6FB-3B65-4CF1-A178-E6C436E55921}" dt="2023-07-27T08:20:16.732" v="282" actId="1076"/>
          <ac:spMkLst>
            <pc:docMk/>
            <pc:sldMk cId="3219211111" sldId="257"/>
            <ac:spMk id="13" creationId="{C07D565C-208E-8C9F-CEC2-72851F409796}"/>
          </ac:spMkLst>
        </pc:spChg>
        <pc:spChg chg="mod topLvl">
          <ac:chgData name="Lucy Hawker" userId="1ef25c0a-c1f6-440b-b33b-783bdcbee9d5" providerId="ADAL" clId="{1496B6FB-3B65-4CF1-A178-E6C436E55921}" dt="2023-07-27T08:20:13.954" v="281" actId="1076"/>
          <ac:spMkLst>
            <pc:docMk/>
            <pc:sldMk cId="3219211111" sldId="257"/>
            <ac:spMk id="14" creationId="{B3FD293B-009F-6F62-9D4C-C390A13D04D8}"/>
          </ac:spMkLst>
        </pc:spChg>
        <pc:spChg chg="mod topLvl">
          <ac:chgData name="Lucy Hawker" userId="1ef25c0a-c1f6-440b-b33b-783bdcbee9d5" providerId="ADAL" clId="{1496B6FB-3B65-4CF1-A178-E6C436E55921}" dt="2023-07-27T08:18:48.803" v="265" actId="165"/>
          <ac:spMkLst>
            <pc:docMk/>
            <pc:sldMk cId="3219211111" sldId="257"/>
            <ac:spMk id="15" creationId="{509C109D-B68F-8919-7D68-E3ABC2789AFE}"/>
          </ac:spMkLst>
        </pc:spChg>
        <pc:spChg chg="mod topLvl">
          <ac:chgData name="Lucy Hawker" userId="1ef25c0a-c1f6-440b-b33b-783bdcbee9d5" providerId="ADAL" clId="{1496B6FB-3B65-4CF1-A178-E6C436E55921}" dt="2023-07-27T08:18:48.803" v="265" actId="165"/>
          <ac:spMkLst>
            <pc:docMk/>
            <pc:sldMk cId="3219211111" sldId="257"/>
            <ac:spMk id="16" creationId="{547D557A-108E-55B5-FAC3-142A858E0216}"/>
          </ac:spMkLst>
        </pc:spChg>
        <pc:spChg chg="mod topLvl">
          <ac:chgData name="Lucy Hawker" userId="1ef25c0a-c1f6-440b-b33b-783bdcbee9d5" providerId="ADAL" clId="{1496B6FB-3B65-4CF1-A178-E6C436E55921}" dt="2023-07-27T08:18:48.803" v="265" actId="165"/>
          <ac:spMkLst>
            <pc:docMk/>
            <pc:sldMk cId="3219211111" sldId="257"/>
            <ac:spMk id="17" creationId="{1082CF51-9BDB-34F1-40A9-DA8CD7592CA5}"/>
          </ac:spMkLst>
        </pc:spChg>
        <pc:spChg chg="mod topLvl">
          <ac:chgData name="Lucy Hawker" userId="1ef25c0a-c1f6-440b-b33b-783bdcbee9d5" providerId="ADAL" clId="{1496B6FB-3B65-4CF1-A178-E6C436E55921}" dt="2023-07-27T08:18:48.803" v="265" actId="165"/>
          <ac:spMkLst>
            <pc:docMk/>
            <pc:sldMk cId="3219211111" sldId="257"/>
            <ac:spMk id="18" creationId="{54866408-84B2-4D19-F934-8C7F937ED540}"/>
          </ac:spMkLst>
        </pc:spChg>
        <pc:spChg chg="mod topLvl">
          <ac:chgData name="Lucy Hawker" userId="1ef25c0a-c1f6-440b-b33b-783bdcbee9d5" providerId="ADAL" clId="{1496B6FB-3B65-4CF1-A178-E6C436E55921}" dt="2023-07-27T08:20:40.741" v="285" actId="1076"/>
          <ac:spMkLst>
            <pc:docMk/>
            <pc:sldMk cId="3219211111" sldId="257"/>
            <ac:spMk id="19" creationId="{E50D85A6-1A08-909F-0AA5-59B314D79EB0}"/>
          </ac:spMkLst>
        </pc:spChg>
        <pc:spChg chg="mod topLvl">
          <ac:chgData name="Lucy Hawker" userId="1ef25c0a-c1f6-440b-b33b-783bdcbee9d5" providerId="ADAL" clId="{1496B6FB-3B65-4CF1-A178-E6C436E55921}" dt="2023-07-27T08:18:48.803" v="265" actId="165"/>
          <ac:spMkLst>
            <pc:docMk/>
            <pc:sldMk cId="3219211111" sldId="257"/>
            <ac:spMk id="20" creationId="{A22473BF-339B-3CF1-7CC4-B202BF0C5F5D}"/>
          </ac:spMkLst>
        </pc:spChg>
        <pc:spChg chg="mod topLvl">
          <ac:chgData name="Lucy Hawker" userId="1ef25c0a-c1f6-440b-b33b-783bdcbee9d5" providerId="ADAL" clId="{1496B6FB-3B65-4CF1-A178-E6C436E55921}" dt="2023-07-27T08:20:04.270" v="279" actId="1076"/>
          <ac:spMkLst>
            <pc:docMk/>
            <pc:sldMk cId="3219211111" sldId="257"/>
            <ac:spMk id="21" creationId="{4B53B5E3-E60A-0F96-7306-E0B0F8DCB0D9}"/>
          </ac:spMkLst>
        </pc:spChg>
        <pc:spChg chg="add mod topLvl">
          <ac:chgData name="Lucy Hawker" userId="1ef25c0a-c1f6-440b-b33b-783bdcbee9d5" providerId="ADAL" clId="{1496B6FB-3B65-4CF1-A178-E6C436E55921}" dt="2023-07-27T08:18:48.803" v="265" actId="165"/>
          <ac:spMkLst>
            <pc:docMk/>
            <pc:sldMk cId="3219211111" sldId="257"/>
            <ac:spMk id="35" creationId="{44B8BDD2-F1DB-5887-F1BA-776FB41CB423}"/>
          </ac:spMkLst>
        </pc:spChg>
        <pc:spChg chg="del">
          <ac:chgData name="Lucy Hawker" userId="1ef25c0a-c1f6-440b-b33b-783bdcbee9d5" providerId="ADAL" clId="{1496B6FB-3B65-4CF1-A178-E6C436E55921}" dt="2023-07-27T08:09:49.175" v="1" actId="478"/>
          <ac:spMkLst>
            <pc:docMk/>
            <pc:sldMk cId="3219211111" sldId="257"/>
            <ac:spMk id="38" creationId="{D431EAA4-1468-05DE-665E-38DEB0C62E1C}"/>
          </ac:spMkLst>
        </pc:spChg>
        <pc:spChg chg="mod topLvl">
          <ac:chgData name="Lucy Hawker" userId="1ef25c0a-c1f6-440b-b33b-783bdcbee9d5" providerId="ADAL" clId="{1496B6FB-3B65-4CF1-A178-E6C436E55921}" dt="2023-07-27T08:18:48.803" v="265" actId="165"/>
          <ac:spMkLst>
            <pc:docMk/>
            <pc:sldMk cId="3219211111" sldId="257"/>
            <ac:spMk id="40" creationId="{78439991-86ED-E60A-74CC-60A0DABEAD9D}"/>
          </ac:spMkLst>
        </pc:spChg>
        <pc:spChg chg="del mod topLvl">
          <ac:chgData name="Lucy Hawker" userId="1ef25c0a-c1f6-440b-b33b-783bdcbee9d5" providerId="ADAL" clId="{1496B6FB-3B65-4CF1-A178-E6C436E55921}" dt="2023-07-27T08:19:23.433" v="273" actId="478"/>
          <ac:spMkLst>
            <pc:docMk/>
            <pc:sldMk cId="3219211111" sldId="257"/>
            <ac:spMk id="42" creationId="{783B4318-4230-2232-00DF-69F76B2E55DD}"/>
          </ac:spMkLst>
        </pc:spChg>
        <pc:grpChg chg="add del mod">
          <ac:chgData name="Lucy Hawker" userId="1ef25c0a-c1f6-440b-b33b-783bdcbee9d5" providerId="ADAL" clId="{1496B6FB-3B65-4CF1-A178-E6C436E55921}" dt="2023-07-27T08:18:48.803" v="265" actId="165"/>
          <ac:grpSpMkLst>
            <pc:docMk/>
            <pc:sldMk cId="3219211111" sldId="257"/>
            <ac:grpSpMk id="44" creationId="{BC8EDC3C-216A-96C6-7F19-7ADF6C4899EF}"/>
          </ac:grpSpMkLst>
        </pc:grpChg>
        <pc:grpChg chg="mod">
          <ac:chgData name="Lucy Hawker" userId="1ef25c0a-c1f6-440b-b33b-783bdcbee9d5" providerId="ADAL" clId="{1496B6FB-3B65-4CF1-A178-E6C436E55921}" dt="2024-06-05T12:22:15.602" v="297" actId="14100"/>
          <ac:grpSpMkLst>
            <pc:docMk/>
            <pc:sldMk cId="3219211111" sldId="257"/>
            <ac:grpSpMk id="67" creationId="{1F403E9F-5E34-74D1-00A4-BC2071395C1B}"/>
          </ac:grpSpMkLst>
        </pc:grpChg>
        <pc:graphicFrameChg chg="mod modGraphic">
          <ac:chgData name="Lucy Hawker" userId="1ef25c0a-c1f6-440b-b33b-783bdcbee9d5" providerId="ADAL" clId="{1496B6FB-3B65-4CF1-A178-E6C436E55921}" dt="2023-07-27T08:14:33.193" v="207" actId="113"/>
          <ac:graphicFrameMkLst>
            <pc:docMk/>
            <pc:sldMk cId="3219211111" sldId="257"/>
            <ac:graphicFrameMk id="68" creationId="{E6119ACD-4E2A-5D2D-AEB6-7DFB63D89728}"/>
          </ac:graphicFrameMkLst>
        </pc:graphicFrameChg>
        <pc:picChg chg="mod topLvl">
          <ac:chgData name="Lucy Hawker" userId="1ef25c0a-c1f6-440b-b33b-783bdcbee9d5" providerId="ADAL" clId="{1496B6FB-3B65-4CF1-A178-E6C436E55921}" dt="2023-07-27T08:18:48.803" v="265" actId="165"/>
          <ac:picMkLst>
            <pc:docMk/>
            <pc:sldMk cId="3219211111" sldId="257"/>
            <ac:picMk id="2" creationId="{FEA3EE91-DE37-A991-76C4-DB75220F3C86}"/>
          </ac:picMkLst>
        </pc:picChg>
        <pc:picChg chg="del">
          <ac:chgData name="Lucy Hawker" userId="1ef25c0a-c1f6-440b-b33b-783bdcbee9d5" providerId="ADAL" clId="{1496B6FB-3B65-4CF1-A178-E6C436E55921}" dt="2023-07-27T08:13:00.712" v="105" actId="478"/>
          <ac:picMkLst>
            <pc:docMk/>
            <pc:sldMk cId="3219211111" sldId="257"/>
            <ac:picMk id="3" creationId="{586A8ACC-608C-7D18-B276-848BA28CFCD1}"/>
          </ac:picMkLst>
        </pc:picChg>
        <pc:picChg chg="add mod ord topLvl">
          <ac:chgData name="Lucy Hawker" userId="1ef25c0a-c1f6-440b-b33b-783bdcbee9d5" providerId="ADAL" clId="{1496B6FB-3B65-4CF1-A178-E6C436E55921}" dt="2023-07-27T08:18:48.803" v="265" actId="165"/>
          <ac:picMkLst>
            <pc:docMk/>
            <pc:sldMk cId="3219211111" sldId="257"/>
            <ac:picMk id="6" creationId="{79B4B43F-96C8-5F5A-76D6-D0894628B76A}"/>
          </ac:picMkLst>
        </pc:picChg>
        <pc:picChg chg="mod topLvl">
          <ac:chgData name="Lucy Hawker" userId="1ef25c0a-c1f6-440b-b33b-783bdcbee9d5" providerId="ADAL" clId="{1496B6FB-3B65-4CF1-A178-E6C436E55921}" dt="2023-07-27T08:18:48.803" v="265" actId="165"/>
          <ac:picMkLst>
            <pc:docMk/>
            <pc:sldMk cId="3219211111" sldId="257"/>
            <ac:picMk id="10" creationId="{9EC40389-B062-C244-49C1-282D43762ED9}"/>
          </ac:picMkLst>
        </pc:picChg>
        <pc:picChg chg="mod">
          <ac:chgData name="Lucy Hawker" userId="1ef25c0a-c1f6-440b-b33b-783bdcbee9d5" providerId="ADAL" clId="{1496B6FB-3B65-4CF1-A178-E6C436E55921}" dt="2024-06-05T12:22:15.602" v="297" actId="14100"/>
          <ac:picMkLst>
            <pc:docMk/>
            <pc:sldMk cId="3219211111" sldId="257"/>
            <ac:picMk id="65" creationId="{4056D7A9-598E-5A8B-AF7F-D60D86E1C538}"/>
          </ac:picMkLst>
        </pc:picChg>
        <pc:picChg chg="mod">
          <ac:chgData name="Lucy Hawker" userId="1ef25c0a-c1f6-440b-b33b-783bdcbee9d5" providerId="ADAL" clId="{1496B6FB-3B65-4CF1-A178-E6C436E55921}" dt="2024-06-05T12:22:15.602" v="297" actId="14100"/>
          <ac:picMkLst>
            <pc:docMk/>
            <pc:sldMk cId="3219211111" sldId="257"/>
            <ac:picMk id="66" creationId="{40F801D2-D9EC-EAAF-2202-15F23C1BF036}"/>
          </ac:picMkLst>
        </pc:picChg>
        <pc:cxnChg chg="mod topLvl">
          <ac:chgData name="Lucy Hawker" userId="1ef25c0a-c1f6-440b-b33b-783bdcbee9d5" providerId="ADAL" clId="{1496B6FB-3B65-4CF1-A178-E6C436E55921}" dt="2023-07-27T08:20:09.305" v="280" actId="14100"/>
          <ac:cxnSpMkLst>
            <pc:docMk/>
            <pc:sldMk cId="3219211111" sldId="257"/>
            <ac:cxnSpMk id="22" creationId="{B4FE51EA-A23A-ECBD-1D95-1CB58D3C6850}"/>
          </ac:cxnSpMkLst>
        </pc:cxnChg>
        <pc:cxnChg chg="mod topLvl">
          <ac:chgData name="Lucy Hawker" userId="1ef25c0a-c1f6-440b-b33b-783bdcbee9d5" providerId="ADAL" clId="{1496B6FB-3B65-4CF1-A178-E6C436E55921}" dt="2023-07-27T08:19:52.345" v="276" actId="14100"/>
          <ac:cxnSpMkLst>
            <pc:docMk/>
            <pc:sldMk cId="3219211111" sldId="257"/>
            <ac:cxnSpMk id="25" creationId="{F93AD432-6D09-38C6-B3D6-075BD72A2B89}"/>
          </ac:cxnSpMkLst>
        </pc:cxnChg>
        <pc:cxnChg chg="mod topLvl">
          <ac:chgData name="Lucy Hawker" userId="1ef25c0a-c1f6-440b-b33b-783bdcbee9d5" providerId="ADAL" clId="{1496B6FB-3B65-4CF1-A178-E6C436E55921}" dt="2023-07-27T08:20:13.954" v="281" actId="1076"/>
          <ac:cxnSpMkLst>
            <pc:docMk/>
            <pc:sldMk cId="3219211111" sldId="257"/>
            <ac:cxnSpMk id="28" creationId="{E97E82C2-1ECA-9872-AF74-1F19CE3FB47E}"/>
          </ac:cxnSpMkLst>
        </pc:cxnChg>
        <pc:cxnChg chg="mod ord topLvl">
          <ac:chgData name="Lucy Hawker" userId="1ef25c0a-c1f6-440b-b33b-783bdcbee9d5" providerId="ADAL" clId="{1496B6FB-3B65-4CF1-A178-E6C436E55921}" dt="2023-07-27T08:20:27.288" v="284" actId="166"/>
          <ac:cxnSpMkLst>
            <pc:docMk/>
            <pc:sldMk cId="3219211111" sldId="257"/>
            <ac:cxnSpMk id="30" creationId="{9997912A-B78C-35D1-714A-99088C37D8E5}"/>
          </ac:cxnSpMkLst>
        </pc:cxnChg>
        <pc:cxnChg chg="mod topLvl">
          <ac:chgData name="Lucy Hawker" userId="1ef25c0a-c1f6-440b-b33b-783bdcbee9d5" providerId="ADAL" clId="{1496B6FB-3B65-4CF1-A178-E6C436E55921}" dt="2023-07-27T08:19:00.362" v="268" actId="14100"/>
          <ac:cxnSpMkLst>
            <pc:docMk/>
            <pc:sldMk cId="3219211111" sldId="257"/>
            <ac:cxnSpMk id="34" creationId="{00CA40FD-1437-7482-5BE2-53A2A4439E72}"/>
          </ac:cxnSpMkLst>
        </pc:cxnChg>
        <pc:cxnChg chg="add mod topLvl">
          <ac:chgData name="Lucy Hawker" userId="1ef25c0a-c1f6-440b-b33b-783bdcbee9d5" providerId="ADAL" clId="{1496B6FB-3B65-4CF1-A178-E6C436E55921}" dt="2023-07-27T08:18:48.803" v="265" actId="165"/>
          <ac:cxnSpMkLst>
            <pc:docMk/>
            <pc:sldMk cId="3219211111" sldId="257"/>
            <ac:cxnSpMk id="36" creationId="{57CECF80-7D7B-5908-8245-D251B5B790F0}"/>
          </ac:cxnSpMkLst>
        </pc:cxnChg>
        <pc:cxnChg chg="mod topLvl">
          <ac:chgData name="Lucy Hawker" userId="1ef25c0a-c1f6-440b-b33b-783bdcbee9d5" providerId="ADAL" clId="{1496B6FB-3B65-4CF1-A178-E6C436E55921}" dt="2023-07-27T08:19:26.350" v="274" actId="14100"/>
          <ac:cxnSpMkLst>
            <pc:docMk/>
            <pc:sldMk cId="3219211111" sldId="257"/>
            <ac:cxnSpMk id="43" creationId="{9FABA826-635B-F6F6-FC02-6560C9F6F805}"/>
          </ac:cxnSpMkLst>
        </pc:cxnChg>
      </pc:sldChg>
    </pc:docChg>
  </pc:docChgLst>
  <pc:docChgLst>
    <pc:chgData name="Ella Hamilton" userId="f617ced5a7992cae" providerId="LiveId" clId="{85282A6C-9625-40F6-B66E-16C366A3A817}"/>
    <pc:docChg chg="undo custSel modSld">
      <pc:chgData name="Ella Hamilton" userId="f617ced5a7992cae" providerId="LiveId" clId="{85282A6C-9625-40F6-B66E-16C366A3A817}" dt="2024-08-07T11:40:54.401" v="2"/>
      <pc:docMkLst>
        <pc:docMk/>
      </pc:docMkLst>
      <pc:sldChg chg="modSp mod addCm">
        <pc:chgData name="Ella Hamilton" userId="f617ced5a7992cae" providerId="LiveId" clId="{85282A6C-9625-40F6-B66E-16C366A3A817}" dt="2024-08-07T11:40:54.401" v="2"/>
        <pc:sldMkLst>
          <pc:docMk/>
          <pc:sldMk cId="3219211111" sldId="257"/>
        </pc:sldMkLst>
        <pc:cxnChg chg="mod">
          <ac:chgData name="Ella Hamilton" userId="f617ced5a7992cae" providerId="LiveId" clId="{85282A6C-9625-40F6-B66E-16C366A3A817}" dt="2024-08-07T11:40:18.496" v="1" actId="14100"/>
          <ac:cxnSpMkLst>
            <pc:docMk/>
            <pc:sldMk cId="3219211111" sldId="257"/>
            <ac:cxnSpMk id="43" creationId="{9FABA826-635B-F6F6-FC02-6560C9F6F805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lla Hamilton" userId="f617ced5a7992cae" providerId="LiveId" clId="{85282A6C-9625-40F6-B66E-16C366A3A817}" dt="2024-08-07T11:40:54.401" v="2"/>
              <pc2:cmMkLst xmlns:pc2="http://schemas.microsoft.com/office/powerpoint/2019/9/main/command">
                <pc:docMk/>
                <pc:sldMk cId="3219211111" sldId="257"/>
                <pc2:cmMk id="{2A8C0C68-6273-4FEF-85A1-9463E5054A51}"/>
              </pc2:cmMkLst>
            </pc226:cmChg>
          </p:ext>
        </pc:extLst>
      </pc:sldChg>
    </pc:docChg>
  </pc:docChgLst>
  <pc:docChgLst>
    <pc:chgData name="Holly Caston" userId="2b357499-4212-4530-a586-03742ab77c56" providerId="ADAL" clId="{74EDC248-EDA8-46EF-8C21-328AA9A10CAA}"/>
    <pc:docChg chg="modSld">
      <pc:chgData name="Holly Caston" userId="2b357499-4212-4530-a586-03742ab77c56" providerId="ADAL" clId="{74EDC248-EDA8-46EF-8C21-328AA9A10CAA}" dt="2023-08-21T11:00:52.415" v="11" actId="20577"/>
      <pc:docMkLst>
        <pc:docMk/>
      </pc:docMkLst>
      <pc:sldChg chg="modNotesTx">
        <pc:chgData name="Holly Caston" userId="2b357499-4212-4530-a586-03742ab77c56" providerId="ADAL" clId="{74EDC248-EDA8-46EF-8C21-328AA9A10CAA}" dt="2023-08-21T11:00:52.415" v="11" actId="20577"/>
        <pc:sldMkLst>
          <pc:docMk/>
          <pc:sldMk cId="1827672941" sldId="256"/>
        </pc:sldMkLst>
      </pc:sldChg>
    </pc:docChg>
  </pc:docChgLst>
  <pc:docChgLst>
    <pc:chgData name="Charlie Cutler" userId="c5b094de-3707-4aae-994d-70175e9a1467" providerId="ADAL" clId="{31CC012C-B5BC-42B6-BF14-860E555CA586}"/>
    <pc:docChg chg="undo custSel modSld">
      <pc:chgData name="Charlie Cutler" userId="c5b094de-3707-4aae-994d-70175e9a1467" providerId="ADAL" clId="{31CC012C-B5BC-42B6-BF14-860E555CA586}" dt="2022-08-12T09:23:57.118" v="1546" actId="1076"/>
      <pc:docMkLst>
        <pc:docMk/>
      </pc:docMkLst>
      <pc:sldChg chg="addSp delSp modSp mod modAnim">
        <pc:chgData name="Charlie Cutler" userId="c5b094de-3707-4aae-994d-70175e9a1467" providerId="ADAL" clId="{31CC012C-B5BC-42B6-BF14-860E555CA586}" dt="2022-08-12T09:23:57.118" v="1546" actId="1076"/>
        <pc:sldMkLst>
          <pc:docMk/>
          <pc:sldMk cId="1827672941" sldId="256"/>
        </pc:sldMkLst>
        <pc:spChg chg="mod">
          <ac:chgData name="Charlie Cutler" userId="c5b094de-3707-4aae-994d-70175e9a1467" providerId="ADAL" clId="{31CC012C-B5BC-42B6-BF14-860E555CA586}" dt="2022-08-12T08:48:26.392" v="35" actId="20577"/>
          <ac:spMkLst>
            <pc:docMk/>
            <pc:sldMk cId="1827672941" sldId="256"/>
            <ac:spMk id="4" creationId="{D7EAF5D2-7B6A-4D4B-B492-ADF7628BADEA}"/>
          </ac:spMkLst>
        </pc:spChg>
        <pc:spChg chg="mod">
          <ac:chgData name="Charlie Cutler" userId="c5b094de-3707-4aae-994d-70175e9a1467" providerId="ADAL" clId="{31CC012C-B5BC-42B6-BF14-860E555CA586}" dt="2022-08-12T09:23:36.439" v="1539" actId="1076"/>
          <ac:spMkLst>
            <pc:docMk/>
            <pc:sldMk cId="1827672941" sldId="256"/>
            <ac:spMk id="5" creationId="{5EB6ECD2-36B3-4908-95DC-2FE942BEED31}"/>
          </ac:spMkLst>
        </pc:spChg>
        <pc:spChg chg="mod">
          <ac:chgData name="Charlie Cutler" userId="c5b094de-3707-4aae-994d-70175e9a1467" providerId="ADAL" clId="{31CC012C-B5BC-42B6-BF14-860E555CA586}" dt="2022-08-12T09:23:57.118" v="1546" actId="1076"/>
          <ac:spMkLst>
            <pc:docMk/>
            <pc:sldMk cId="1827672941" sldId="256"/>
            <ac:spMk id="7" creationId="{A52227FB-D433-CC85-E9D7-5BD3DDCBCBC0}"/>
          </ac:spMkLst>
        </pc:spChg>
        <pc:spChg chg="mod">
          <ac:chgData name="Charlie Cutler" userId="c5b094de-3707-4aae-994d-70175e9a1467" providerId="ADAL" clId="{31CC012C-B5BC-42B6-BF14-860E555CA586}" dt="2022-08-12T09:23:34.266" v="1538" actId="14100"/>
          <ac:spMkLst>
            <pc:docMk/>
            <pc:sldMk cId="1827672941" sldId="256"/>
            <ac:spMk id="8" creationId="{0CE875A7-817D-9ED6-5F49-3BF62882FE1F}"/>
          </ac:spMkLst>
        </pc:spChg>
        <pc:spChg chg="mod topLvl">
          <ac:chgData name="Charlie Cutler" userId="c5b094de-3707-4aae-994d-70175e9a1467" providerId="ADAL" clId="{31CC012C-B5BC-42B6-BF14-860E555CA586}" dt="2022-08-12T08:57:07.416" v="519" actId="165"/>
          <ac:spMkLst>
            <pc:docMk/>
            <pc:sldMk cId="1827672941" sldId="256"/>
            <ac:spMk id="9" creationId="{909F9164-2AE8-B34C-F582-271558DEC992}"/>
          </ac:spMkLst>
        </pc:spChg>
        <pc:spChg chg="mod">
          <ac:chgData name="Charlie Cutler" userId="c5b094de-3707-4aae-994d-70175e9a1467" providerId="ADAL" clId="{31CC012C-B5BC-42B6-BF14-860E555CA586}" dt="2022-08-12T08:48:45.558" v="60" actId="14100"/>
          <ac:spMkLst>
            <pc:docMk/>
            <pc:sldMk cId="1827672941" sldId="256"/>
            <ac:spMk id="11" creationId="{3AD1CD76-BFF1-4752-9DD5-7226B060631B}"/>
          </ac:spMkLst>
        </pc:spChg>
        <pc:spChg chg="add mod topLvl">
          <ac:chgData name="Charlie Cutler" userId="c5b094de-3707-4aae-994d-70175e9a1467" providerId="ADAL" clId="{31CC012C-B5BC-42B6-BF14-860E555CA586}" dt="2022-08-12T08:57:10.348" v="520" actId="165"/>
          <ac:spMkLst>
            <pc:docMk/>
            <pc:sldMk cId="1827672941" sldId="256"/>
            <ac:spMk id="12" creationId="{A3824086-CAD9-93BF-007C-1711CD867174}"/>
          </ac:spMkLst>
        </pc:spChg>
        <pc:spChg chg="add mod topLvl">
          <ac:chgData name="Charlie Cutler" userId="c5b094de-3707-4aae-994d-70175e9a1467" providerId="ADAL" clId="{31CC012C-B5BC-42B6-BF14-860E555CA586}" dt="2022-08-12T08:57:10.348" v="520" actId="165"/>
          <ac:spMkLst>
            <pc:docMk/>
            <pc:sldMk cId="1827672941" sldId="256"/>
            <ac:spMk id="13" creationId="{C07D565C-208E-8C9F-CEC2-72851F409796}"/>
          </ac:spMkLst>
        </pc:spChg>
        <pc:spChg chg="add mod topLvl">
          <ac:chgData name="Charlie Cutler" userId="c5b094de-3707-4aae-994d-70175e9a1467" providerId="ADAL" clId="{31CC012C-B5BC-42B6-BF14-860E555CA586}" dt="2022-08-12T09:21:49.772" v="1510" actId="1076"/>
          <ac:spMkLst>
            <pc:docMk/>
            <pc:sldMk cId="1827672941" sldId="256"/>
            <ac:spMk id="14" creationId="{B3FD293B-009F-6F62-9D4C-C390A13D04D8}"/>
          </ac:spMkLst>
        </pc:spChg>
        <pc:spChg chg="add mod topLvl">
          <ac:chgData name="Charlie Cutler" userId="c5b094de-3707-4aae-994d-70175e9a1467" providerId="ADAL" clId="{31CC012C-B5BC-42B6-BF14-860E555CA586}" dt="2022-08-12T09:21:59.393" v="1511" actId="14100"/>
          <ac:spMkLst>
            <pc:docMk/>
            <pc:sldMk cId="1827672941" sldId="256"/>
            <ac:spMk id="15" creationId="{509C109D-B68F-8919-7D68-E3ABC2789AFE}"/>
          </ac:spMkLst>
        </pc:spChg>
        <pc:spChg chg="add mod topLvl">
          <ac:chgData name="Charlie Cutler" userId="c5b094de-3707-4aae-994d-70175e9a1467" providerId="ADAL" clId="{31CC012C-B5BC-42B6-BF14-860E555CA586}" dt="2022-08-12T09:21:59.393" v="1511" actId="14100"/>
          <ac:spMkLst>
            <pc:docMk/>
            <pc:sldMk cId="1827672941" sldId="256"/>
            <ac:spMk id="16" creationId="{547D557A-108E-55B5-FAC3-142A858E0216}"/>
          </ac:spMkLst>
        </pc:spChg>
        <pc:spChg chg="add mod topLvl">
          <ac:chgData name="Charlie Cutler" userId="c5b094de-3707-4aae-994d-70175e9a1467" providerId="ADAL" clId="{31CC012C-B5BC-42B6-BF14-860E555CA586}" dt="2022-08-12T08:57:10.348" v="520" actId="165"/>
          <ac:spMkLst>
            <pc:docMk/>
            <pc:sldMk cId="1827672941" sldId="256"/>
            <ac:spMk id="17" creationId="{1082CF51-9BDB-34F1-40A9-DA8CD7592CA5}"/>
          </ac:spMkLst>
        </pc:spChg>
        <pc:spChg chg="add mod topLvl">
          <ac:chgData name="Charlie Cutler" userId="c5b094de-3707-4aae-994d-70175e9a1467" providerId="ADAL" clId="{31CC012C-B5BC-42B6-BF14-860E555CA586}" dt="2022-08-12T08:57:10.348" v="520" actId="165"/>
          <ac:spMkLst>
            <pc:docMk/>
            <pc:sldMk cId="1827672941" sldId="256"/>
            <ac:spMk id="18" creationId="{54866408-84B2-4D19-F934-8C7F937ED540}"/>
          </ac:spMkLst>
        </pc:spChg>
        <pc:spChg chg="add mod topLvl">
          <ac:chgData name="Charlie Cutler" userId="c5b094de-3707-4aae-994d-70175e9a1467" providerId="ADAL" clId="{31CC012C-B5BC-42B6-BF14-860E555CA586}" dt="2022-08-12T09:22:10.982" v="1515" actId="1076"/>
          <ac:spMkLst>
            <pc:docMk/>
            <pc:sldMk cId="1827672941" sldId="256"/>
            <ac:spMk id="19" creationId="{E50D85A6-1A08-909F-0AA5-59B314D79EB0}"/>
          </ac:spMkLst>
        </pc:spChg>
        <pc:spChg chg="add mod ord topLvl">
          <ac:chgData name="Charlie Cutler" userId="c5b094de-3707-4aae-994d-70175e9a1467" providerId="ADAL" clId="{31CC012C-B5BC-42B6-BF14-860E555CA586}" dt="2022-08-12T08:57:15.717" v="521" actId="166"/>
          <ac:spMkLst>
            <pc:docMk/>
            <pc:sldMk cId="1827672941" sldId="256"/>
            <ac:spMk id="20" creationId="{A22473BF-339B-3CF1-7CC4-B202BF0C5F5D}"/>
          </ac:spMkLst>
        </pc:spChg>
        <pc:spChg chg="add mod topLvl">
          <ac:chgData name="Charlie Cutler" userId="c5b094de-3707-4aae-994d-70175e9a1467" providerId="ADAL" clId="{31CC012C-B5BC-42B6-BF14-860E555CA586}" dt="2022-08-12T08:57:10.348" v="520" actId="165"/>
          <ac:spMkLst>
            <pc:docMk/>
            <pc:sldMk cId="1827672941" sldId="256"/>
            <ac:spMk id="21" creationId="{4B53B5E3-E60A-0F96-7306-E0B0F8DCB0D9}"/>
          </ac:spMkLst>
        </pc:spChg>
        <pc:spChg chg="add mod">
          <ac:chgData name="Charlie Cutler" userId="c5b094de-3707-4aae-994d-70175e9a1467" providerId="ADAL" clId="{31CC012C-B5BC-42B6-BF14-860E555CA586}" dt="2022-08-12T09:23:20.117" v="1535" actId="14100"/>
          <ac:spMkLst>
            <pc:docMk/>
            <pc:sldMk cId="1827672941" sldId="256"/>
            <ac:spMk id="38" creationId="{D431EAA4-1468-05DE-665E-38DEB0C62E1C}"/>
          </ac:spMkLst>
        </pc:spChg>
        <pc:spChg chg="add mod">
          <ac:chgData name="Charlie Cutler" userId="c5b094de-3707-4aae-994d-70175e9a1467" providerId="ADAL" clId="{31CC012C-B5BC-42B6-BF14-860E555CA586}" dt="2022-08-12T08:57:58.525" v="552" actId="14100"/>
          <ac:spMkLst>
            <pc:docMk/>
            <pc:sldMk cId="1827672941" sldId="256"/>
            <ac:spMk id="40" creationId="{78439991-86ED-E60A-74CC-60A0DABEAD9D}"/>
          </ac:spMkLst>
        </pc:spChg>
        <pc:spChg chg="add mod">
          <ac:chgData name="Charlie Cutler" userId="c5b094de-3707-4aae-994d-70175e9a1467" providerId="ADAL" clId="{31CC012C-B5BC-42B6-BF14-860E555CA586}" dt="2022-08-12T08:58:04.283" v="553" actId="113"/>
          <ac:spMkLst>
            <pc:docMk/>
            <pc:sldMk cId="1827672941" sldId="256"/>
            <ac:spMk id="42" creationId="{783B4318-4230-2232-00DF-69F76B2E55DD}"/>
          </ac:spMkLst>
        </pc:spChg>
        <pc:spChg chg="mod topLvl">
          <ac:chgData name="Charlie Cutler" userId="c5b094de-3707-4aae-994d-70175e9a1467" providerId="ADAL" clId="{31CC012C-B5BC-42B6-BF14-860E555CA586}" dt="2022-08-12T09:00:24.168" v="592" actId="404"/>
          <ac:spMkLst>
            <pc:docMk/>
            <pc:sldMk cId="1827672941" sldId="256"/>
            <ac:spMk id="48" creationId="{29BFE011-6378-A4BA-20F0-B877E9E30D55}"/>
          </ac:spMkLst>
        </pc:spChg>
        <pc:spChg chg="mod topLvl">
          <ac:chgData name="Charlie Cutler" userId="c5b094de-3707-4aae-994d-70175e9a1467" providerId="ADAL" clId="{31CC012C-B5BC-42B6-BF14-860E555CA586}" dt="2022-08-12T09:00:24.168" v="592" actId="404"/>
          <ac:spMkLst>
            <pc:docMk/>
            <pc:sldMk cId="1827672941" sldId="256"/>
            <ac:spMk id="49" creationId="{B7314539-5452-6B8B-B8F2-AA509925FC11}"/>
          </ac:spMkLst>
        </pc:spChg>
        <pc:spChg chg="mod topLvl">
          <ac:chgData name="Charlie Cutler" userId="c5b094de-3707-4aae-994d-70175e9a1467" providerId="ADAL" clId="{31CC012C-B5BC-42B6-BF14-860E555CA586}" dt="2022-08-12T09:00:24.168" v="592" actId="404"/>
          <ac:spMkLst>
            <pc:docMk/>
            <pc:sldMk cId="1827672941" sldId="256"/>
            <ac:spMk id="50" creationId="{1367C368-0FA1-40B4-CBDE-64DD77DF5813}"/>
          </ac:spMkLst>
        </pc:spChg>
        <pc:spChg chg="add mod">
          <ac:chgData name="Charlie Cutler" userId="c5b094de-3707-4aae-994d-70175e9a1467" providerId="ADAL" clId="{31CC012C-B5BC-42B6-BF14-860E555CA586}" dt="2022-08-12T09:00:58.530" v="602" actId="1076"/>
          <ac:spMkLst>
            <pc:docMk/>
            <pc:sldMk cId="1827672941" sldId="256"/>
            <ac:spMk id="51" creationId="{658E6227-50C0-3437-EA8B-0338D6A37F71}"/>
          </ac:spMkLst>
        </pc:spChg>
        <pc:spChg chg="add mod">
          <ac:chgData name="Charlie Cutler" userId="c5b094de-3707-4aae-994d-70175e9a1467" providerId="ADAL" clId="{31CC012C-B5BC-42B6-BF14-860E555CA586}" dt="2022-08-12T09:00:58.530" v="602" actId="1076"/>
          <ac:spMkLst>
            <pc:docMk/>
            <pc:sldMk cId="1827672941" sldId="256"/>
            <ac:spMk id="52" creationId="{06407273-E587-55D5-B12D-A6C9514D05B6}"/>
          </ac:spMkLst>
        </pc:spChg>
        <pc:spChg chg="add mod">
          <ac:chgData name="Charlie Cutler" userId="c5b094de-3707-4aae-994d-70175e9a1467" providerId="ADAL" clId="{31CC012C-B5BC-42B6-BF14-860E555CA586}" dt="2022-08-12T09:00:58.530" v="602" actId="1076"/>
          <ac:spMkLst>
            <pc:docMk/>
            <pc:sldMk cId="1827672941" sldId="256"/>
            <ac:spMk id="53" creationId="{9860D6A6-A714-C65E-EB2A-5FE257FB67F8}"/>
          </ac:spMkLst>
        </pc:spChg>
        <pc:spChg chg="add mod">
          <ac:chgData name="Charlie Cutler" userId="c5b094de-3707-4aae-994d-70175e9a1467" providerId="ADAL" clId="{31CC012C-B5BC-42B6-BF14-860E555CA586}" dt="2022-08-12T09:01:08.173" v="604" actId="14100"/>
          <ac:spMkLst>
            <pc:docMk/>
            <pc:sldMk cId="1827672941" sldId="256"/>
            <ac:spMk id="54" creationId="{4F9AE789-119A-ED58-5E31-F4EAE98CF942}"/>
          </ac:spMkLst>
        </pc:spChg>
        <pc:spChg chg="add mod">
          <ac:chgData name="Charlie Cutler" userId="c5b094de-3707-4aae-994d-70175e9a1467" providerId="ADAL" clId="{31CC012C-B5BC-42B6-BF14-860E555CA586}" dt="2022-08-12T09:00:24.168" v="592" actId="404"/>
          <ac:spMkLst>
            <pc:docMk/>
            <pc:sldMk cId="1827672941" sldId="256"/>
            <ac:spMk id="55" creationId="{ADBCA795-A2E2-6EA5-D90C-B1A1D5F4DC3C}"/>
          </ac:spMkLst>
        </pc:spChg>
        <pc:spChg chg="add mod">
          <ac:chgData name="Charlie Cutler" userId="c5b094de-3707-4aae-994d-70175e9a1467" providerId="ADAL" clId="{31CC012C-B5BC-42B6-BF14-860E555CA586}" dt="2022-08-12T09:00:24.168" v="592" actId="404"/>
          <ac:spMkLst>
            <pc:docMk/>
            <pc:sldMk cId="1827672941" sldId="256"/>
            <ac:spMk id="56" creationId="{B060B0F1-E8FA-F7CE-76F8-99E8102D4611}"/>
          </ac:spMkLst>
        </pc:spChg>
        <pc:spChg chg="add mod">
          <ac:chgData name="Charlie Cutler" userId="c5b094de-3707-4aae-994d-70175e9a1467" providerId="ADAL" clId="{31CC012C-B5BC-42B6-BF14-860E555CA586}" dt="2022-08-12T09:00:24.168" v="592" actId="404"/>
          <ac:spMkLst>
            <pc:docMk/>
            <pc:sldMk cId="1827672941" sldId="256"/>
            <ac:spMk id="57" creationId="{A879A434-1ECB-4BF6-2A0B-73DDB5404D01}"/>
          </ac:spMkLst>
        </pc:spChg>
        <pc:spChg chg="add mod">
          <ac:chgData name="Charlie Cutler" userId="c5b094de-3707-4aae-994d-70175e9a1467" providerId="ADAL" clId="{31CC012C-B5BC-42B6-BF14-860E555CA586}" dt="2022-08-12T09:00:24.168" v="592" actId="404"/>
          <ac:spMkLst>
            <pc:docMk/>
            <pc:sldMk cId="1827672941" sldId="256"/>
            <ac:spMk id="58" creationId="{C0F57CA3-CD61-F2AF-B387-FDBE22AE90F4}"/>
          </ac:spMkLst>
        </pc:spChg>
        <pc:spChg chg="add mod">
          <ac:chgData name="Charlie Cutler" userId="c5b094de-3707-4aae-994d-70175e9a1467" providerId="ADAL" clId="{31CC012C-B5BC-42B6-BF14-860E555CA586}" dt="2022-08-12T09:00:24.168" v="592" actId="404"/>
          <ac:spMkLst>
            <pc:docMk/>
            <pc:sldMk cId="1827672941" sldId="256"/>
            <ac:spMk id="59" creationId="{697BE6DB-6E0D-42FE-912E-BB56D5E6E4EE}"/>
          </ac:spMkLst>
        </pc:spChg>
        <pc:spChg chg="add mod">
          <ac:chgData name="Charlie Cutler" userId="c5b094de-3707-4aae-994d-70175e9a1467" providerId="ADAL" clId="{31CC012C-B5BC-42B6-BF14-860E555CA586}" dt="2022-08-12T09:18:05.408" v="1245" actId="164"/>
          <ac:spMkLst>
            <pc:docMk/>
            <pc:sldMk cId="1827672941" sldId="256"/>
            <ac:spMk id="69" creationId="{DB62D0B2-634D-A1D1-F113-2AB647E7E1CB}"/>
          </ac:spMkLst>
        </pc:spChg>
        <pc:spChg chg="add mod">
          <ac:chgData name="Charlie Cutler" userId="c5b094de-3707-4aae-994d-70175e9a1467" providerId="ADAL" clId="{31CC012C-B5BC-42B6-BF14-860E555CA586}" dt="2022-08-12T09:18:05.408" v="1245" actId="164"/>
          <ac:spMkLst>
            <pc:docMk/>
            <pc:sldMk cId="1827672941" sldId="256"/>
            <ac:spMk id="70" creationId="{FAE32214-558E-1F43-F76C-801C83CA6841}"/>
          </ac:spMkLst>
        </pc:spChg>
        <pc:spChg chg="add mod">
          <ac:chgData name="Charlie Cutler" userId="c5b094de-3707-4aae-994d-70175e9a1467" providerId="ADAL" clId="{31CC012C-B5BC-42B6-BF14-860E555CA586}" dt="2022-08-12T09:18:13.217" v="1248" actId="14100"/>
          <ac:spMkLst>
            <pc:docMk/>
            <pc:sldMk cId="1827672941" sldId="256"/>
            <ac:spMk id="71" creationId="{5856848A-17C7-2247-398B-C9AD62A4E040}"/>
          </ac:spMkLst>
        </pc:spChg>
        <pc:spChg chg="add del mod">
          <ac:chgData name="Charlie Cutler" userId="c5b094de-3707-4aae-994d-70175e9a1467" providerId="ADAL" clId="{31CC012C-B5BC-42B6-BF14-860E555CA586}" dt="2022-08-12T09:18:19.710" v="1250" actId="478"/>
          <ac:spMkLst>
            <pc:docMk/>
            <pc:sldMk cId="1827672941" sldId="256"/>
            <ac:spMk id="72" creationId="{BACD0107-6E60-3D7C-F833-BDBDF5ED4ACC}"/>
          </ac:spMkLst>
        </pc:spChg>
        <pc:spChg chg="add del mod">
          <ac:chgData name="Charlie Cutler" userId="c5b094de-3707-4aae-994d-70175e9a1467" providerId="ADAL" clId="{31CC012C-B5BC-42B6-BF14-860E555CA586}" dt="2022-08-12T09:18:22.045" v="1252" actId="478"/>
          <ac:spMkLst>
            <pc:docMk/>
            <pc:sldMk cId="1827672941" sldId="256"/>
            <ac:spMk id="73" creationId="{65DEBA8A-AE3F-DB77-D386-8093C7DF4C3D}"/>
          </ac:spMkLst>
        </pc:spChg>
        <pc:spChg chg="add mod">
          <ac:chgData name="Charlie Cutler" userId="c5b094de-3707-4aae-994d-70175e9a1467" providerId="ADAL" clId="{31CC012C-B5BC-42B6-BF14-860E555CA586}" dt="2022-08-12T09:18:05.408" v="1245" actId="164"/>
          <ac:spMkLst>
            <pc:docMk/>
            <pc:sldMk cId="1827672941" sldId="256"/>
            <ac:spMk id="74" creationId="{7A32225D-EBC6-C2CC-0BBF-A55BD6321D50}"/>
          </ac:spMkLst>
        </pc:spChg>
        <pc:spChg chg="add mod ord">
          <ac:chgData name="Charlie Cutler" userId="c5b094de-3707-4aae-994d-70175e9a1467" providerId="ADAL" clId="{31CC012C-B5BC-42B6-BF14-860E555CA586}" dt="2022-08-12T09:19:36.612" v="1270" actId="167"/>
          <ac:spMkLst>
            <pc:docMk/>
            <pc:sldMk cId="1827672941" sldId="256"/>
            <ac:spMk id="76" creationId="{7C5C36AF-11A9-2D23-F7B1-01EE48C937C5}"/>
          </ac:spMkLst>
        </pc:spChg>
        <pc:grpChg chg="add del mod topLvl">
          <ac:chgData name="Charlie Cutler" userId="c5b094de-3707-4aae-994d-70175e9a1467" providerId="ADAL" clId="{31CC012C-B5BC-42B6-BF14-860E555CA586}" dt="2022-08-12T08:57:10.348" v="520" actId="165"/>
          <ac:grpSpMkLst>
            <pc:docMk/>
            <pc:sldMk cId="1827672941" sldId="256"/>
            <ac:grpSpMk id="23" creationId="{06AA3938-8D44-1325-7FAB-62F6942E3BF1}"/>
          </ac:grpSpMkLst>
        </pc:grpChg>
        <pc:grpChg chg="add del mod">
          <ac:chgData name="Charlie Cutler" userId="c5b094de-3707-4aae-994d-70175e9a1467" providerId="ADAL" clId="{31CC012C-B5BC-42B6-BF14-860E555CA586}" dt="2022-08-12T08:57:07.416" v="519" actId="165"/>
          <ac:grpSpMkLst>
            <pc:docMk/>
            <pc:sldMk cId="1827672941" sldId="256"/>
            <ac:grpSpMk id="39" creationId="{5A20C55D-7722-C7E8-71F9-536E8ED056D0}"/>
          </ac:grpSpMkLst>
        </pc:grpChg>
        <pc:grpChg chg="add del mod">
          <ac:chgData name="Charlie Cutler" userId="c5b094de-3707-4aae-994d-70175e9a1467" providerId="ADAL" clId="{31CC012C-B5BC-42B6-BF14-860E555CA586}" dt="2022-08-12T08:59:43.240" v="584" actId="165"/>
          <ac:grpSpMkLst>
            <pc:docMk/>
            <pc:sldMk cId="1827672941" sldId="256"/>
            <ac:grpSpMk id="47" creationId="{CC9B189A-C9B4-A89F-69FB-F783E6D2FCE4}"/>
          </ac:grpSpMkLst>
        </pc:grpChg>
        <pc:grpChg chg="add mod">
          <ac:chgData name="Charlie Cutler" userId="c5b094de-3707-4aae-994d-70175e9a1467" providerId="ADAL" clId="{31CC012C-B5BC-42B6-BF14-860E555CA586}" dt="2022-08-12T09:23:26.416" v="1536" actId="1076"/>
          <ac:grpSpMkLst>
            <pc:docMk/>
            <pc:sldMk cId="1827672941" sldId="256"/>
            <ac:grpSpMk id="60" creationId="{F3858968-3D30-A79F-37E7-2E24AC1849A3}"/>
          </ac:grpSpMkLst>
        </pc:grpChg>
        <pc:grpChg chg="add mod">
          <ac:chgData name="Charlie Cutler" userId="c5b094de-3707-4aae-994d-70175e9a1467" providerId="ADAL" clId="{31CC012C-B5BC-42B6-BF14-860E555CA586}" dt="2022-08-12T09:22:46.765" v="1524" actId="1076"/>
          <ac:grpSpMkLst>
            <pc:docMk/>
            <pc:sldMk cId="1827672941" sldId="256"/>
            <ac:grpSpMk id="67" creationId="{1F403E9F-5E34-74D1-00A4-BC2071395C1B}"/>
          </ac:grpSpMkLst>
        </pc:grpChg>
        <pc:grpChg chg="add del mod ord">
          <ac:chgData name="Charlie Cutler" userId="c5b094de-3707-4aae-994d-70175e9a1467" providerId="ADAL" clId="{31CC012C-B5BC-42B6-BF14-860E555CA586}" dt="2022-08-12T09:19:20.003" v="1261" actId="478"/>
          <ac:grpSpMkLst>
            <pc:docMk/>
            <pc:sldMk cId="1827672941" sldId="256"/>
            <ac:grpSpMk id="75" creationId="{B668B764-91C3-450E-A3BD-5B2CADE0A738}"/>
          </ac:grpSpMkLst>
        </pc:grpChg>
        <pc:graphicFrameChg chg="add mod modGraphic">
          <ac:chgData name="Charlie Cutler" userId="c5b094de-3707-4aae-994d-70175e9a1467" providerId="ADAL" clId="{31CC012C-B5BC-42B6-BF14-860E555CA586}" dt="2022-08-12T09:23:54.898" v="1545" actId="14100"/>
          <ac:graphicFrameMkLst>
            <pc:docMk/>
            <pc:sldMk cId="1827672941" sldId="256"/>
            <ac:graphicFrameMk id="68" creationId="{E6119ACD-4E2A-5D2D-AEB6-7DFB63D89728}"/>
          </ac:graphicFrameMkLst>
        </pc:graphicFrameChg>
        <pc:picChg chg="add mod ord topLvl">
          <ac:chgData name="Charlie Cutler" userId="c5b094de-3707-4aae-994d-70175e9a1467" providerId="ADAL" clId="{31CC012C-B5BC-42B6-BF14-860E555CA586}" dt="2022-08-12T09:22:05.600" v="1513" actId="167"/>
          <ac:picMkLst>
            <pc:docMk/>
            <pc:sldMk cId="1827672941" sldId="256"/>
            <ac:picMk id="2" creationId="{FEA3EE91-DE37-A991-76C4-DB75220F3C86}"/>
          </ac:picMkLst>
        </pc:picChg>
        <pc:picChg chg="add mod topLvl">
          <ac:chgData name="Charlie Cutler" userId="c5b094de-3707-4aae-994d-70175e9a1467" providerId="ADAL" clId="{31CC012C-B5BC-42B6-BF14-860E555CA586}" dt="2022-08-12T08:57:10.348" v="520" actId="165"/>
          <ac:picMkLst>
            <pc:docMk/>
            <pc:sldMk cId="1827672941" sldId="256"/>
            <ac:picMk id="3" creationId="{586A8ACC-608C-7D18-B276-848BA28CFCD1}"/>
          </ac:picMkLst>
        </pc:picChg>
        <pc:picChg chg="add mod topLvl">
          <ac:chgData name="Charlie Cutler" userId="c5b094de-3707-4aae-994d-70175e9a1467" providerId="ADAL" clId="{31CC012C-B5BC-42B6-BF14-860E555CA586}" dt="2022-08-12T09:02:53.302" v="623" actId="1076"/>
          <ac:picMkLst>
            <pc:docMk/>
            <pc:sldMk cId="1827672941" sldId="256"/>
            <ac:picMk id="10" creationId="{9EC40389-B062-C244-49C1-282D43762ED9}"/>
          </ac:picMkLst>
        </pc:picChg>
        <pc:picChg chg="add mod">
          <ac:chgData name="Charlie Cutler" userId="c5b094de-3707-4aae-994d-70175e9a1467" providerId="ADAL" clId="{31CC012C-B5BC-42B6-BF14-860E555CA586}" dt="2022-08-12T09:22:46.765" v="1524" actId="1076"/>
          <ac:picMkLst>
            <pc:docMk/>
            <pc:sldMk cId="1827672941" sldId="256"/>
            <ac:picMk id="65" creationId="{4056D7A9-598E-5A8B-AF7F-D60D86E1C538}"/>
          </ac:picMkLst>
        </pc:picChg>
        <pc:picChg chg="add mod">
          <ac:chgData name="Charlie Cutler" userId="c5b094de-3707-4aae-994d-70175e9a1467" providerId="ADAL" clId="{31CC012C-B5BC-42B6-BF14-860E555CA586}" dt="2022-08-12T09:22:46.765" v="1524" actId="1076"/>
          <ac:picMkLst>
            <pc:docMk/>
            <pc:sldMk cId="1827672941" sldId="256"/>
            <ac:picMk id="66" creationId="{40F801D2-D9EC-EAAF-2202-15F23C1BF036}"/>
          </ac:picMkLst>
        </pc:picChg>
        <pc:cxnChg chg="add del mod">
          <ac:chgData name="Charlie Cutler" userId="c5b094de-3707-4aae-994d-70175e9a1467" providerId="ADAL" clId="{31CC012C-B5BC-42B6-BF14-860E555CA586}" dt="2022-08-12T08:51:07.117" v="87" actId="478"/>
          <ac:cxnSpMkLst>
            <pc:docMk/>
            <pc:sldMk cId="1827672941" sldId="256"/>
            <ac:cxnSpMk id="6" creationId="{6E2554C1-DACF-9833-3506-FFFA68BF45FB}"/>
          </ac:cxnSpMkLst>
        </pc:cxnChg>
        <pc:cxnChg chg="add mod ord topLvl">
          <ac:chgData name="Charlie Cutler" userId="c5b094de-3707-4aae-994d-70175e9a1467" providerId="ADAL" clId="{31CC012C-B5BC-42B6-BF14-860E555CA586}" dt="2022-08-12T09:01:40.687" v="606" actId="1582"/>
          <ac:cxnSpMkLst>
            <pc:docMk/>
            <pc:sldMk cId="1827672941" sldId="256"/>
            <ac:cxnSpMk id="22" creationId="{B4FE51EA-A23A-ECBD-1D95-1CB58D3C6850}"/>
          </ac:cxnSpMkLst>
        </pc:cxnChg>
        <pc:cxnChg chg="add mod">
          <ac:chgData name="Charlie Cutler" userId="c5b094de-3707-4aae-994d-70175e9a1467" providerId="ADAL" clId="{31CC012C-B5BC-42B6-BF14-860E555CA586}" dt="2022-08-12T09:22:14.691" v="1517" actId="14100"/>
          <ac:cxnSpMkLst>
            <pc:docMk/>
            <pc:sldMk cId="1827672941" sldId="256"/>
            <ac:cxnSpMk id="25" creationId="{F93AD432-6D09-38C6-B3D6-075BD72A2B89}"/>
          </ac:cxnSpMkLst>
        </pc:cxnChg>
        <pc:cxnChg chg="add mod">
          <ac:chgData name="Charlie Cutler" userId="c5b094de-3707-4aae-994d-70175e9a1467" providerId="ADAL" clId="{31CC012C-B5BC-42B6-BF14-860E555CA586}" dt="2022-08-12T09:21:59.393" v="1511" actId="14100"/>
          <ac:cxnSpMkLst>
            <pc:docMk/>
            <pc:sldMk cId="1827672941" sldId="256"/>
            <ac:cxnSpMk id="28" creationId="{E97E82C2-1ECA-9872-AF74-1F19CE3FB47E}"/>
          </ac:cxnSpMkLst>
        </pc:cxnChg>
        <pc:cxnChg chg="add mod">
          <ac:chgData name="Charlie Cutler" userId="c5b094de-3707-4aae-994d-70175e9a1467" providerId="ADAL" clId="{31CC012C-B5BC-42B6-BF14-860E555CA586}" dt="2022-08-12T09:21:59.393" v="1511" actId="14100"/>
          <ac:cxnSpMkLst>
            <pc:docMk/>
            <pc:sldMk cId="1827672941" sldId="256"/>
            <ac:cxnSpMk id="30" creationId="{9997912A-B78C-35D1-714A-99088C37D8E5}"/>
          </ac:cxnSpMkLst>
        </pc:cxnChg>
        <pc:cxnChg chg="add mod topLvl">
          <ac:chgData name="Charlie Cutler" userId="c5b094de-3707-4aae-994d-70175e9a1467" providerId="ADAL" clId="{31CC012C-B5BC-42B6-BF14-860E555CA586}" dt="2022-08-12T09:01:40.687" v="606" actId="1582"/>
          <ac:cxnSpMkLst>
            <pc:docMk/>
            <pc:sldMk cId="1827672941" sldId="256"/>
            <ac:cxnSpMk id="34" creationId="{00CA40FD-1437-7482-5BE2-53A2A4439E72}"/>
          </ac:cxnSpMkLst>
        </pc:cxnChg>
        <pc:cxnChg chg="add mod">
          <ac:chgData name="Charlie Cutler" userId="c5b094de-3707-4aae-994d-70175e9a1467" providerId="ADAL" clId="{31CC012C-B5BC-42B6-BF14-860E555CA586}" dt="2022-08-12T09:01:40.687" v="606" actId="1582"/>
          <ac:cxnSpMkLst>
            <pc:docMk/>
            <pc:sldMk cId="1827672941" sldId="256"/>
            <ac:cxnSpMk id="43" creationId="{9FABA826-635B-F6F6-FC02-6560C9F6F805}"/>
          </ac:cxnSpMkLst>
        </pc:cxnChg>
        <pc:cxnChg chg="add mod">
          <ac:chgData name="Charlie Cutler" userId="c5b094de-3707-4aae-994d-70175e9a1467" providerId="ADAL" clId="{31CC012C-B5BC-42B6-BF14-860E555CA586}" dt="2022-08-12T09:09:32.897" v="625" actId="1076"/>
          <ac:cxnSpMkLst>
            <pc:docMk/>
            <pc:sldMk cId="1827672941" sldId="256"/>
            <ac:cxnSpMk id="61" creationId="{1BEC70A4-ED3A-AE0D-BB41-1748B147C5E7}"/>
          </ac:cxnSpMkLst>
        </pc:cxnChg>
        <pc:cxnChg chg="add mod">
          <ac:chgData name="Charlie Cutler" userId="c5b094de-3707-4aae-994d-70175e9a1467" providerId="ADAL" clId="{31CC012C-B5BC-42B6-BF14-860E555CA586}" dt="2022-08-12T09:09:32.897" v="625" actId="1076"/>
          <ac:cxnSpMkLst>
            <pc:docMk/>
            <pc:sldMk cId="1827672941" sldId="256"/>
            <ac:cxnSpMk id="63" creationId="{7D3E5DB4-164D-B9BA-4199-77FFBDDBE6E2}"/>
          </ac:cxnSpMkLst>
        </pc:cxnChg>
        <pc:cxnChg chg="add mod">
          <ac:chgData name="Charlie Cutler" userId="c5b094de-3707-4aae-994d-70175e9a1467" providerId="ADAL" clId="{31CC012C-B5BC-42B6-BF14-860E555CA586}" dt="2022-08-12T09:09:32.897" v="625" actId="1076"/>
          <ac:cxnSpMkLst>
            <pc:docMk/>
            <pc:sldMk cId="1827672941" sldId="256"/>
            <ac:cxnSpMk id="64" creationId="{7E3D8888-3962-462A-0951-0A26F7D529B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42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D0C58C57-8D25-4DB4-99E8-D555CC18F28E}"/>
              </a:ext>
            </a:extLst>
          </p:cNvPr>
          <p:cNvSpPr/>
          <p:nvPr userDrawn="1"/>
        </p:nvSpPr>
        <p:spPr>
          <a:xfrm>
            <a:off x="44132" y="251608"/>
            <a:ext cx="5850041" cy="574040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3366" y="49276"/>
            <a:ext cx="6771268" cy="95885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F3267F-A113-427B-A6D2-1F8CDB848A05}"/>
              </a:ext>
            </a:extLst>
          </p:cNvPr>
          <p:cNvGrpSpPr/>
          <p:nvPr userDrawn="1"/>
        </p:nvGrpSpPr>
        <p:grpSpPr>
          <a:xfrm>
            <a:off x="-757184" y="9300853"/>
            <a:ext cx="1555380" cy="1321435"/>
            <a:chOff x="-761406" y="6217602"/>
            <a:chExt cx="1555380" cy="1321435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68918E0C-25F0-41D7-B659-E7CEC738D921}"/>
                </a:ext>
              </a:extLst>
            </p:cNvPr>
            <p:cNvSpPr/>
            <p:nvPr userDrawn="1"/>
          </p:nvSpPr>
          <p:spPr>
            <a:xfrm>
              <a:off x="-761406" y="6217602"/>
              <a:ext cx="1555380" cy="1321435"/>
            </a:xfrm>
            <a:prstGeom prst="arc">
              <a:avLst>
                <a:gd name="adj1" fmla="val 16272534"/>
                <a:gd name="adj2" fmla="val 200903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FCBBA03-4677-409A-9E2C-13B8163B55F2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Picture 2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C6065E-CAF6-44D2-9518-09CD858824F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" y="9440712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1320704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77" indent="-330177" algn="l" defTabSz="1320704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3" kern="1200">
          <a:solidFill>
            <a:schemeClr val="tx1"/>
          </a:solidFill>
          <a:latin typeface="+mn-lt"/>
          <a:ea typeface="+mn-ea"/>
          <a:cs typeface="+mn-cs"/>
        </a:defRPr>
      </a:lvl1pPr>
      <a:lvl2pPr marL="990528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8" kern="1200">
          <a:solidFill>
            <a:schemeClr val="tx1"/>
          </a:solidFill>
          <a:latin typeface="+mn-lt"/>
          <a:ea typeface="+mn-ea"/>
          <a:cs typeface="+mn-cs"/>
        </a:defRPr>
      </a:lvl2pPr>
      <a:lvl3pPr marL="1650880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231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584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937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287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641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2992" indent="-330177" algn="l" defTabSz="1320704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52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04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57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08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761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12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464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815" algn="l" defTabSz="13207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een and blue planet&#10;&#10;Description automatically generated">
            <a:extLst>
              <a:ext uri="{FF2B5EF4-FFF2-40B4-BE49-F238E27FC236}">
                <a16:creationId xmlns:a16="http://schemas.microsoft.com/office/drawing/2014/main" id="{C0690C77-150A-A830-1EAF-5BD6A2F97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09" y="2606057"/>
            <a:ext cx="279209" cy="279209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FEA3EE91-DE37-A991-76C4-DB75220F3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5621">
            <a:off x="121226" y="1372704"/>
            <a:ext cx="2943637" cy="2717046"/>
          </a:xfrm>
          <a:prstGeom prst="rect">
            <a:avLst/>
          </a:prstGeom>
        </p:spPr>
      </p:pic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7C5C36AF-11A9-2D23-F7B1-01EE48C937C5}"/>
              </a:ext>
            </a:extLst>
          </p:cNvPr>
          <p:cNvSpPr/>
          <p:nvPr/>
        </p:nvSpPr>
        <p:spPr>
          <a:xfrm>
            <a:off x="167559" y="6623429"/>
            <a:ext cx="6448452" cy="279209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4835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7EAF5D2-7B6A-4D4B-B492-ADF7628BADEA}"/>
              </a:ext>
            </a:extLst>
          </p:cNvPr>
          <p:cNvSpPr txBox="1">
            <a:spLocks/>
          </p:cNvSpPr>
          <p:nvPr/>
        </p:nvSpPr>
        <p:spPr>
          <a:xfrm>
            <a:off x="1946910" y="9637395"/>
            <a:ext cx="4872990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3 – Autumn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EB6ECD2-36B3-4908-95DC-2FE942BEED31}"/>
              </a:ext>
            </a:extLst>
          </p:cNvPr>
          <p:cNvSpPr/>
          <p:nvPr/>
        </p:nvSpPr>
        <p:spPr>
          <a:xfrm>
            <a:off x="50424" y="4441127"/>
            <a:ext cx="5991787" cy="422199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Changes from Stone Age to Iron Age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2227FB-D433-CC85-E9D7-5BD3DDCBCBC0}"/>
              </a:ext>
            </a:extLst>
          </p:cNvPr>
          <p:cNvSpPr txBox="1">
            <a:spLocks/>
          </p:cNvSpPr>
          <p:nvPr/>
        </p:nvSpPr>
        <p:spPr>
          <a:xfrm>
            <a:off x="307474" y="9059474"/>
            <a:ext cx="6308537" cy="462314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1200" dirty="0">
                <a:latin typeface="United Curriculum" pitchFamily="2" charset="0"/>
              </a:rPr>
              <a:t>Many prehistoric Britons held spiritual beliefs about the natural world and built stone circles and hill forts that lined up with the Sun’s movements.</a:t>
            </a:r>
            <a:endParaRPr lang="en-GB" sz="1200" dirty="0">
              <a:latin typeface="United Curriculum" pitchFamily="2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CE875A7-817D-9ED6-5F49-3BF62882FE1F}"/>
              </a:ext>
            </a:extLst>
          </p:cNvPr>
          <p:cNvSpPr/>
          <p:nvPr/>
        </p:nvSpPr>
        <p:spPr>
          <a:xfrm flipH="1">
            <a:off x="609598" y="866825"/>
            <a:ext cx="6210299" cy="422199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600" b="1" dirty="0"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Big Picture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3AD1CD76-BFF1-4752-9DD5-7226B060631B}"/>
              </a:ext>
            </a:extLst>
          </p:cNvPr>
          <p:cNvSpPr txBox="1">
            <a:spLocks/>
          </p:cNvSpPr>
          <p:nvPr/>
        </p:nvSpPr>
        <p:spPr>
          <a:xfrm>
            <a:off x="88358" y="251608"/>
            <a:ext cx="4959632" cy="574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b="1" spc="100" dirty="0">
                <a:effectLst/>
                <a:latin typeface="United Curriculum" pitchFamily="2" charset="0"/>
                <a:ea typeface="Andika"/>
                <a:cs typeface="Andika"/>
              </a:rPr>
              <a:t>Prehistoric Britain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3AD432-6D09-38C6-B3D6-075BD72A2B89}"/>
              </a:ext>
            </a:extLst>
          </p:cNvPr>
          <p:cNvCxnSpPr>
            <a:cxnSpLocks/>
            <a:endCxn id="20" idx="0"/>
          </p:cNvCxnSpPr>
          <p:nvPr/>
        </p:nvCxnSpPr>
        <p:spPr>
          <a:xfrm flipH="1" flipV="1">
            <a:off x="2955317" y="1913149"/>
            <a:ext cx="129071" cy="29031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7E82C2-1ECA-9872-AF74-1F19CE3FB47E}"/>
              </a:ext>
            </a:extLst>
          </p:cNvPr>
          <p:cNvCxnSpPr>
            <a:cxnSpLocks/>
            <a:endCxn id="15" idx="0"/>
          </p:cNvCxnSpPr>
          <p:nvPr/>
        </p:nvCxnSpPr>
        <p:spPr>
          <a:xfrm flipH="1" flipV="1">
            <a:off x="3005861" y="1837333"/>
            <a:ext cx="103278" cy="9670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97912A-B78C-35D1-714A-99088C37D8E5}"/>
              </a:ext>
            </a:extLst>
          </p:cNvPr>
          <p:cNvCxnSpPr>
            <a:cxnSpLocks/>
            <a:endCxn id="16" idx="0"/>
          </p:cNvCxnSpPr>
          <p:nvPr/>
        </p:nvCxnSpPr>
        <p:spPr>
          <a:xfrm flipH="1" flipV="1">
            <a:off x="3052193" y="1748881"/>
            <a:ext cx="146666" cy="284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9F9164-2AE8-B34C-F582-271558DEC992}"/>
              </a:ext>
            </a:extLst>
          </p:cNvPr>
          <p:cNvSpPr txBox="1">
            <a:spLocks/>
          </p:cNvSpPr>
          <p:nvPr/>
        </p:nvSpPr>
        <p:spPr>
          <a:xfrm>
            <a:off x="241257" y="1537909"/>
            <a:ext cx="1708520" cy="308918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200" dirty="0">
                <a:latin typeface="United Curriculum" pitchFamily="2" charset="0"/>
              </a:rPr>
              <a:t>Earth was formed.</a:t>
            </a:r>
            <a:endParaRPr lang="en-GB" sz="1200" dirty="0">
              <a:latin typeface="United Curriculum" pitchFamily="2" charset="0"/>
            </a:endParaRPr>
          </a:p>
        </p:txBody>
      </p:sp>
      <p:pic>
        <p:nvPicPr>
          <p:cNvPr id="10" name="Picture 4" descr="Dinosaur Tyrannosaurus Tyrannosaur - Free photo on Pixabay">
            <a:extLst>
              <a:ext uri="{FF2B5EF4-FFF2-40B4-BE49-F238E27FC236}">
                <a16:creationId xmlns:a16="http://schemas.microsoft.com/office/drawing/2014/main" id="{9EC40389-B062-C244-49C1-282D4376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580">
            <a:off x="2885540" y="3377123"/>
            <a:ext cx="447197" cy="35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824086-CAD9-93BF-007C-1711CD867174}"/>
              </a:ext>
            </a:extLst>
          </p:cNvPr>
          <p:cNvSpPr/>
          <p:nvPr/>
        </p:nvSpPr>
        <p:spPr>
          <a:xfrm>
            <a:off x="1997070" y="2384894"/>
            <a:ext cx="1127690" cy="1769041"/>
          </a:xfrm>
          <a:custGeom>
            <a:avLst/>
            <a:gdLst>
              <a:gd name="connsiteX0" fmla="*/ 0 w 2287988"/>
              <a:gd name="connsiteY0" fmla="*/ 3589234 h 3589234"/>
              <a:gd name="connsiteX1" fmla="*/ 974220 w 2287988"/>
              <a:gd name="connsiteY1" fmla="*/ 3102123 h 3589234"/>
              <a:gd name="connsiteX2" fmla="*/ 1623701 w 2287988"/>
              <a:gd name="connsiteY2" fmla="*/ 2452643 h 3589234"/>
              <a:gd name="connsiteX3" fmla="*/ 2119357 w 2287988"/>
              <a:gd name="connsiteY3" fmla="*/ 1555335 h 3589234"/>
              <a:gd name="connsiteX4" fmla="*/ 2281727 w 2287988"/>
              <a:gd name="connsiteY4" fmla="*/ 564022 h 3589234"/>
              <a:gd name="connsiteX5" fmla="*/ 2238998 w 2287988"/>
              <a:gd name="connsiteY5" fmla="*/ 0 h 358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7988" h="3589234">
                <a:moveTo>
                  <a:pt x="0" y="3589234"/>
                </a:moveTo>
                <a:cubicBezTo>
                  <a:pt x="351801" y="3440394"/>
                  <a:pt x="703603" y="3291555"/>
                  <a:pt x="974220" y="3102123"/>
                </a:cubicBezTo>
                <a:cubicBezTo>
                  <a:pt x="1244837" y="2912691"/>
                  <a:pt x="1432845" y="2710441"/>
                  <a:pt x="1623701" y="2452643"/>
                </a:cubicBezTo>
                <a:cubicBezTo>
                  <a:pt x="1814557" y="2194845"/>
                  <a:pt x="2009686" y="1870105"/>
                  <a:pt x="2119357" y="1555335"/>
                </a:cubicBezTo>
                <a:cubicBezTo>
                  <a:pt x="2229028" y="1240565"/>
                  <a:pt x="2261787" y="823244"/>
                  <a:pt x="2281727" y="564022"/>
                </a:cubicBezTo>
                <a:cubicBezTo>
                  <a:pt x="2301667" y="304800"/>
                  <a:pt x="2270332" y="152400"/>
                  <a:pt x="2238998" y="0"/>
                </a:cubicBezTo>
              </a:path>
            </a:pathLst>
          </a:custGeom>
          <a:noFill/>
          <a:ln w="76200" cap="flat" cmpd="sng" algn="ctr">
            <a:solidFill>
              <a:srgbClr val="C359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D565C-208E-8C9F-CEC2-72851F409796}"/>
              </a:ext>
            </a:extLst>
          </p:cNvPr>
          <p:cNvSpPr txBox="1"/>
          <p:nvPr/>
        </p:nvSpPr>
        <p:spPr>
          <a:xfrm>
            <a:off x="3124760" y="1637838"/>
            <a:ext cx="2502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E9C64"/>
                </a:solidFill>
                <a:latin typeface="United Curriculum" pitchFamily="2" charset="0"/>
              </a:rPr>
              <a:t>The first homo sapiens lived.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FD293B-009F-6F62-9D4C-C390A13D04D8}"/>
              </a:ext>
            </a:extLst>
          </p:cNvPr>
          <p:cNvSpPr txBox="1"/>
          <p:nvPr/>
        </p:nvSpPr>
        <p:spPr>
          <a:xfrm>
            <a:off x="3022904" y="1853067"/>
            <a:ext cx="3019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D17E3F"/>
                </a:solidFill>
                <a:latin typeface="United Curriculum" pitchFamily="2" charset="0"/>
              </a:rPr>
              <a:t>The first Neanderthals lived.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09C109D-B68F-8919-7D68-E3ABC2789AFE}"/>
              </a:ext>
            </a:extLst>
          </p:cNvPr>
          <p:cNvSpPr/>
          <p:nvPr/>
        </p:nvSpPr>
        <p:spPr>
          <a:xfrm>
            <a:off x="2921621" y="1639369"/>
            <a:ext cx="84240" cy="197964"/>
          </a:xfrm>
          <a:custGeom>
            <a:avLst/>
            <a:gdLst>
              <a:gd name="connsiteX0" fmla="*/ 170916 w 170916"/>
              <a:gd name="connsiteY0" fmla="*/ 401653 h 401653"/>
              <a:gd name="connsiteX1" fmla="*/ 94004 w 170916"/>
              <a:gd name="connsiteY1" fmla="*/ 136733 h 401653"/>
              <a:gd name="connsiteX2" fmla="*/ 0 w 170916"/>
              <a:gd name="connsiteY2" fmla="*/ 0 h 40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916" h="401653">
                <a:moveTo>
                  <a:pt x="170916" y="401653"/>
                </a:moveTo>
                <a:cubicBezTo>
                  <a:pt x="146703" y="302664"/>
                  <a:pt x="122490" y="203675"/>
                  <a:pt x="94004" y="136733"/>
                </a:cubicBezTo>
                <a:cubicBezTo>
                  <a:pt x="65518" y="69791"/>
                  <a:pt x="32759" y="34895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D17E3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47D557A-108E-55B5-FAC3-142A858E0216}"/>
              </a:ext>
            </a:extLst>
          </p:cNvPr>
          <p:cNvSpPr/>
          <p:nvPr/>
        </p:nvSpPr>
        <p:spPr>
          <a:xfrm>
            <a:off x="2858441" y="1432981"/>
            <a:ext cx="193752" cy="315900"/>
          </a:xfrm>
          <a:custGeom>
            <a:avLst/>
            <a:gdLst>
              <a:gd name="connsiteX0" fmla="*/ 393107 w 393107"/>
              <a:gd name="connsiteY0" fmla="*/ 640935 h 640935"/>
              <a:gd name="connsiteX1" fmla="*/ 264920 w 393107"/>
              <a:gd name="connsiteY1" fmla="*/ 307649 h 640935"/>
              <a:gd name="connsiteX2" fmla="*/ 0 w 393107"/>
              <a:gd name="connsiteY2" fmla="*/ 0 h 64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107" h="640935">
                <a:moveTo>
                  <a:pt x="393107" y="640935"/>
                </a:moveTo>
                <a:cubicBezTo>
                  <a:pt x="361772" y="527703"/>
                  <a:pt x="330438" y="414471"/>
                  <a:pt x="264920" y="307649"/>
                </a:cubicBezTo>
                <a:cubicBezTo>
                  <a:pt x="199402" y="200826"/>
                  <a:pt x="99701" y="100413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3E9C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1082CF51-9BDB-34F1-40A9-DA8CD7592CA5}"/>
              </a:ext>
            </a:extLst>
          </p:cNvPr>
          <p:cNvSpPr/>
          <p:nvPr/>
        </p:nvSpPr>
        <p:spPr>
          <a:xfrm rot="19458903">
            <a:off x="2066103" y="1442089"/>
            <a:ext cx="661264" cy="233822"/>
          </a:xfrm>
          <a:prstGeom prst="triangle">
            <a:avLst/>
          </a:prstGeom>
          <a:solidFill>
            <a:srgbClr val="712757"/>
          </a:solidFill>
          <a:ln w="12700" cap="flat" cmpd="sng" algn="ctr">
            <a:solidFill>
              <a:srgbClr val="FFFFE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866408-84B2-4D19-F934-8C7F937ED540}"/>
              </a:ext>
            </a:extLst>
          </p:cNvPr>
          <p:cNvSpPr txBox="1"/>
          <p:nvPr/>
        </p:nvSpPr>
        <p:spPr>
          <a:xfrm rot="19403074">
            <a:off x="2207930" y="1491828"/>
            <a:ext cx="4519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FFFFEF"/>
                </a:solidFill>
                <a:latin typeface="United Curriculum" pitchFamily="2" charset="0"/>
              </a:rPr>
              <a:t>Today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0D85A6-1A08-909F-0AA5-59B314D79EB0}"/>
              </a:ext>
            </a:extLst>
          </p:cNvPr>
          <p:cNvSpPr txBox="1"/>
          <p:nvPr/>
        </p:nvSpPr>
        <p:spPr>
          <a:xfrm>
            <a:off x="3005860" y="2080668"/>
            <a:ext cx="3120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4E83BE"/>
                </a:solidFill>
                <a:latin typeface="United Curriculum" pitchFamily="2" charset="0"/>
              </a:rPr>
              <a:t>Ice Age began.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53B5E3-E60A-0F96-7306-E0B0F8DCB0D9}"/>
              </a:ext>
            </a:extLst>
          </p:cNvPr>
          <p:cNvSpPr txBox="1"/>
          <p:nvPr/>
        </p:nvSpPr>
        <p:spPr>
          <a:xfrm>
            <a:off x="3295280" y="1427111"/>
            <a:ext cx="223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48355B"/>
                </a:solidFill>
                <a:latin typeface="United Curriculum" pitchFamily="2" charset="0"/>
              </a:rPr>
              <a:t>Britain became an island.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0CA40FD-1437-7482-5BE2-53A2A4439E72}"/>
              </a:ext>
            </a:extLst>
          </p:cNvPr>
          <p:cNvCxnSpPr>
            <a:cxnSpLocks/>
          </p:cNvCxnSpPr>
          <p:nvPr/>
        </p:nvCxnSpPr>
        <p:spPr>
          <a:xfrm>
            <a:off x="941295" y="1820683"/>
            <a:ext cx="373661" cy="115669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431EAA4-1468-05DE-665E-38DEB0C62E1C}"/>
              </a:ext>
            </a:extLst>
          </p:cNvPr>
          <p:cNvSpPr txBox="1">
            <a:spLocks/>
          </p:cNvSpPr>
          <p:nvPr/>
        </p:nvSpPr>
        <p:spPr>
          <a:xfrm>
            <a:off x="3504334" y="2716390"/>
            <a:ext cx="3170360" cy="14136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108000" tIns="0" rIns="108000" bIns="0" anchor="ctr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200" dirty="0">
                <a:latin typeface="United Curriculum" pitchFamily="2" charset="0"/>
              </a:rPr>
              <a:t>The Earth was formed billions of years ago. The dinosaurs lived a very long time ago but died out before any human animals – like Neanderthals or </a:t>
            </a:r>
            <a:r>
              <a:rPr lang="en-US" sz="1200" i="1" dirty="0">
                <a:latin typeface="United Curriculum" pitchFamily="2" charset="0"/>
              </a:rPr>
              <a:t>homo sapiens </a:t>
            </a:r>
            <a:r>
              <a:rPr lang="en-US" sz="1200" dirty="0">
                <a:latin typeface="United Curriculum" pitchFamily="2" charset="0"/>
              </a:rPr>
              <a:t>like us – walked the Earth.</a:t>
            </a:r>
            <a:endParaRPr lang="en-GB" sz="1200" dirty="0">
              <a:latin typeface="United Curriculum" pitchFamily="2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8439991-86ED-E60A-74CC-60A0DABEAD9D}"/>
              </a:ext>
            </a:extLst>
          </p:cNvPr>
          <p:cNvSpPr/>
          <p:nvPr/>
        </p:nvSpPr>
        <p:spPr>
          <a:xfrm rot="19449286">
            <a:off x="2278607" y="1645621"/>
            <a:ext cx="579793" cy="308395"/>
          </a:xfrm>
          <a:prstGeom prst="roundRect">
            <a:avLst/>
          </a:prstGeom>
          <a:solidFill>
            <a:schemeClr val="bg1">
              <a:alpha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22473BF-339B-3CF1-7CC4-B202BF0C5F5D}"/>
              </a:ext>
            </a:extLst>
          </p:cNvPr>
          <p:cNvSpPr/>
          <p:nvPr/>
        </p:nvSpPr>
        <p:spPr>
          <a:xfrm>
            <a:off x="2816321" y="1597249"/>
            <a:ext cx="138996" cy="315900"/>
          </a:xfrm>
          <a:custGeom>
            <a:avLst/>
            <a:gdLst>
              <a:gd name="connsiteX0" fmla="*/ 282012 w 282012"/>
              <a:gd name="connsiteY0" fmla="*/ 640935 h 640935"/>
              <a:gd name="connsiteX1" fmla="*/ 162370 w 282012"/>
              <a:gd name="connsiteY1" fmla="*/ 282012 h 640935"/>
              <a:gd name="connsiteX2" fmla="*/ 0 w 282012"/>
              <a:gd name="connsiteY2" fmla="*/ 0 h 64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012" h="640935">
                <a:moveTo>
                  <a:pt x="282012" y="640935"/>
                </a:moveTo>
                <a:cubicBezTo>
                  <a:pt x="245692" y="514884"/>
                  <a:pt x="209372" y="388834"/>
                  <a:pt x="162370" y="282012"/>
                </a:cubicBezTo>
                <a:cubicBezTo>
                  <a:pt x="115368" y="175190"/>
                  <a:pt x="57684" y="87595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4E8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4FE51EA-A23A-ECBD-1D95-1CB58D3C6850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2701636" y="1565611"/>
            <a:ext cx="593644" cy="1900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83B4318-4230-2232-00DF-69F76B2E55DD}"/>
              </a:ext>
            </a:extLst>
          </p:cNvPr>
          <p:cNvSpPr txBox="1">
            <a:spLocks/>
          </p:cNvSpPr>
          <p:nvPr/>
        </p:nvSpPr>
        <p:spPr>
          <a:xfrm>
            <a:off x="647240" y="1321265"/>
            <a:ext cx="1569283" cy="308918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200" b="1" dirty="0">
                <a:latin typeface="United Curriculum" pitchFamily="2" charset="0"/>
              </a:rPr>
              <a:t>Prehistoric Britain</a:t>
            </a:r>
            <a:endParaRPr lang="en-GB" sz="1200" b="1" dirty="0">
              <a:latin typeface="United Curriculum" pitchFamily="2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ABA826-635B-F6F6-FC02-6560C9F6F805}"/>
              </a:ext>
            </a:extLst>
          </p:cNvPr>
          <p:cNvCxnSpPr>
            <a:cxnSpLocks/>
          </p:cNvCxnSpPr>
          <p:nvPr/>
        </p:nvCxnSpPr>
        <p:spPr>
          <a:xfrm>
            <a:off x="1946910" y="1575112"/>
            <a:ext cx="565747" cy="24057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3858968-3D30-A79F-37E7-2E24AC1849A3}"/>
              </a:ext>
            </a:extLst>
          </p:cNvPr>
          <p:cNvGrpSpPr/>
          <p:nvPr/>
        </p:nvGrpSpPr>
        <p:grpSpPr>
          <a:xfrm>
            <a:off x="167559" y="4929528"/>
            <a:ext cx="6740910" cy="1149406"/>
            <a:chOff x="-1421630" y="6147380"/>
            <a:chExt cx="8980379" cy="1531261"/>
          </a:xfrm>
        </p:grpSpPr>
        <p:sp>
          <p:nvSpPr>
            <p:cNvPr id="48" name="Arrow: Chevron 47">
              <a:extLst>
                <a:ext uri="{FF2B5EF4-FFF2-40B4-BE49-F238E27FC236}">
                  <a16:creationId xmlns:a16="http://schemas.microsoft.com/office/drawing/2014/main" id="{29BFE011-6378-A4BA-20F0-B877E9E30D55}"/>
                </a:ext>
              </a:extLst>
            </p:cNvPr>
            <p:cNvSpPr/>
            <p:nvPr/>
          </p:nvSpPr>
          <p:spPr>
            <a:xfrm>
              <a:off x="-1421630" y="6517973"/>
              <a:ext cx="7489706" cy="747344"/>
            </a:xfrm>
            <a:prstGeom prst="chevron">
              <a:avLst/>
            </a:prstGeom>
            <a:solidFill>
              <a:srgbClr val="3E9C64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Arrow: Chevron 48">
              <a:extLst>
                <a:ext uri="{FF2B5EF4-FFF2-40B4-BE49-F238E27FC236}">
                  <a16:creationId xmlns:a16="http://schemas.microsoft.com/office/drawing/2014/main" id="{B7314539-5452-6B8B-B8F2-AA509925FC11}"/>
                </a:ext>
              </a:extLst>
            </p:cNvPr>
            <p:cNvSpPr/>
            <p:nvPr/>
          </p:nvSpPr>
          <p:spPr>
            <a:xfrm>
              <a:off x="5762593" y="6517977"/>
              <a:ext cx="952460" cy="747337"/>
            </a:xfrm>
            <a:prstGeom prst="chevron">
              <a:avLst/>
            </a:prstGeom>
            <a:solidFill>
              <a:srgbClr val="D17E3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Arrow: Chevron 49">
              <a:extLst>
                <a:ext uri="{FF2B5EF4-FFF2-40B4-BE49-F238E27FC236}">
                  <a16:creationId xmlns:a16="http://schemas.microsoft.com/office/drawing/2014/main" id="{1367C368-0FA1-40B4-CBDE-64DD77DF5813}"/>
                </a:ext>
              </a:extLst>
            </p:cNvPr>
            <p:cNvSpPr/>
            <p:nvPr/>
          </p:nvSpPr>
          <p:spPr>
            <a:xfrm>
              <a:off x="6422072" y="6517980"/>
              <a:ext cx="747059" cy="747337"/>
            </a:xfrm>
            <a:prstGeom prst="chevron">
              <a:avLst/>
            </a:prstGeom>
            <a:solidFill>
              <a:srgbClr val="4E83BE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8E6227-50C0-3437-EA8B-0338D6A37F71}"/>
                </a:ext>
              </a:extLst>
            </p:cNvPr>
            <p:cNvSpPr txBox="1"/>
            <p:nvPr/>
          </p:nvSpPr>
          <p:spPr>
            <a:xfrm>
              <a:off x="914749" y="6147382"/>
              <a:ext cx="1519427" cy="41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E9C64"/>
                  </a:solidFill>
                  <a:latin typeface="United Curriculum" pitchFamily="2" charset="0"/>
                </a:rPr>
                <a:t>Stone Age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407273-E587-55D5-B12D-A6C9514D05B6}"/>
                </a:ext>
              </a:extLst>
            </p:cNvPr>
            <p:cNvSpPr txBox="1"/>
            <p:nvPr/>
          </p:nvSpPr>
          <p:spPr>
            <a:xfrm>
              <a:off x="4790015" y="6147381"/>
              <a:ext cx="1715399" cy="41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D17E3F"/>
                  </a:solidFill>
                  <a:latin typeface="United Curriculum" pitchFamily="2" charset="0"/>
                </a:rPr>
                <a:t>Bronze Age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60D6A6-A714-C65E-EB2A-5FE257FB67F8}"/>
                </a:ext>
              </a:extLst>
            </p:cNvPr>
            <p:cNvSpPr txBox="1"/>
            <p:nvPr/>
          </p:nvSpPr>
          <p:spPr>
            <a:xfrm>
              <a:off x="6182260" y="6147380"/>
              <a:ext cx="1376489" cy="41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4E83BE"/>
                  </a:solidFill>
                  <a:latin typeface="United Curriculum" pitchFamily="2" charset="0"/>
                </a:rPr>
                <a:t>Iron Age</a:t>
              </a:r>
            </a:p>
          </p:txBody>
        </p:sp>
        <p:sp>
          <p:nvSpPr>
            <p:cNvPr id="54" name="Arrow: Chevron 53">
              <a:extLst>
                <a:ext uri="{FF2B5EF4-FFF2-40B4-BE49-F238E27FC236}">
                  <a16:creationId xmlns:a16="http://schemas.microsoft.com/office/drawing/2014/main" id="{4F9AE789-119A-ED58-5E31-F4EAE98CF942}"/>
                </a:ext>
              </a:extLst>
            </p:cNvPr>
            <p:cNvSpPr/>
            <p:nvPr/>
          </p:nvSpPr>
          <p:spPr>
            <a:xfrm>
              <a:off x="-1238737" y="6700304"/>
              <a:ext cx="5618518" cy="382680"/>
            </a:xfrm>
            <a:prstGeom prst="chevron">
              <a:avLst/>
            </a:prstGeom>
            <a:solidFill>
              <a:srgbClr val="3E9C64">
                <a:lumMod val="60000"/>
                <a:lumOff val="4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ADBCA795-A2E2-6EA5-D90C-B1A1D5F4DC3C}"/>
                </a:ext>
              </a:extLst>
            </p:cNvPr>
            <p:cNvSpPr/>
            <p:nvPr/>
          </p:nvSpPr>
          <p:spPr>
            <a:xfrm>
              <a:off x="4235543" y="6700305"/>
              <a:ext cx="1371598" cy="382680"/>
            </a:xfrm>
            <a:prstGeom prst="chevron">
              <a:avLst/>
            </a:prstGeom>
            <a:solidFill>
              <a:srgbClr val="3E9C64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Arrow: Chevron 55">
              <a:extLst>
                <a:ext uri="{FF2B5EF4-FFF2-40B4-BE49-F238E27FC236}">
                  <a16:creationId xmlns:a16="http://schemas.microsoft.com/office/drawing/2014/main" id="{B060B0F1-E8FA-F7CE-76F8-99E8102D4611}"/>
                </a:ext>
              </a:extLst>
            </p:cNvPr>
            <p:cNvSpPr/>
            <p:nvPr/>
          </p:nvSpPr>
          <p:spPr>
            <a:xfrm>
              <a:off x="5469438" y="6700304"/>
              <a:ext cx="598637" cy="382682"/>
            </a:xfrm>
            <a:prstGeom prst="chevron">
              <a:avLst/>
            </a:prstGeom>
            <a:solidFill>
              <a:srgbClr val="3E9C64">
                <a:lumMod val="20000"/>
                <a:lumOff val="8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879A434-1ECB-4BF6-2A0B-73DDB5404D01}"/>
                </a:ext>
              </a:extLst>
            </p:cNvPr>
            <p:cNvSpPr txBox="1"/>
            <p:nvPr/>
          </p:nvSpPr>
          <p:spPr>
            <a:xfrm>
              <a:off x="623664" y="7306818"/>
              <a:ext cx="1710822" cy="369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3E9C64">
                      <a:lumMod val="50000"/>
                    </a:srgbClr>
                  </a:solidFill>
                  <a:latin typeface="United Curriculum" pitchFamily="2" charset="0"/>
                </a:rPr>
                <a:t>Palaeolithic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0F57CA3-CD61-F2AF-B387-FDBE22AE90F4}"/>
                </a:ext>
              </a:extLst>
            </p:cNvPr>
            <p:cNvSpPr txBox="1"/>
            <p:nvPr/>
          </p:nvSpPr>
          <p:spPr>
            <a:xfrm>
              <a:off x="3754836" y="7306819"/>
              <a:ext cx="1710822" cy="36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3E9C64">
                      <a:lumMod val="50000"/>
                    </a:srgbClr>
                  </a:solidFill>
                  <a:latin typeface="United Curriculum" pitchFamily="2" charset="0"/>
                </a:rPr>
                <a:t>Mesolithic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7BE6DB-6E0D-42FE-912E-BB56D5E6E4EE}"/>
                </a:ext>
              </a:extLst>
            </p:cNvPr>
            <p:cNvSpPr txBox="1"/>
            <p:nvPr/>
          </p:nvSpPr>
          <p:spPr>
            <a:xfrm>
              <a:off x="4982197" y="7309618"/>
              <a:ext cx="1710822" cy="36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3E9C64">
                      <a:lumMod val="50000"/>
                    </a:srgbClr>
                  </a:solidFill>
                  <a:latin typeface="United Curriculum" pitchFamily="2" charset="0"/>
                </a:rPr>
                <a:t>Neolithic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EC70A4-ED3A-AE0D-BB41-1748B147C5E7}"/>
              </a:ext>
            </a:extLst>
          </p:cNvPr>
          <p:cNvCxnSpPr>
            <a:cxnSpLocks/>
          </p:cNvCxnSpPr>
          <p:nvPr/>
        </p:nvCxnSpPr>
        <p:spPr>
          <a:xfrm flipV="1">
            <a:off x="2344905" y="5555477"/>
            <a:ext cx="0" cy="32749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D3E5DB4-164D-B9BA-4199-77FFBDDBE6E2}"/>
              </a:ext>
            </a:extLst>
          </p:cNvPr>
          <p:cNvCxnSpPr>
            <a:cxnSpLocks/>
          </p:cNvCxnSpPr>
          <p:nvPr/>
        </p:nvCxnSpPr>
        <p:spPr>
          <a:xfrm flipV="1">
            <a:off x="4699181" y="5555477"/>
            <a:ext cx="0" cy="32749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E3D8888-3962-462A-0951-0A26F7D529B1}"/>
              </a:ext>
            </a:extLst>
          </p:cNvPr>
          <p:cNvCxnSpPr>
            <a:cxnSpLocks/>
          </p:cNvCxnSpPr>
          <p:nvPr/>
        </p:nvCxnSpPr>
        <p:spPr>
          <a:xfrm flipV="1">
            <a:off x="5605613" y="5555477"/>
            <a:ext cx="0" cy="32749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F403E9F-5E34-74D1-00A4-BC2071395C1B}"/>
              </a:ext>
            </a:extLst>
          </p:cNvPr>
          <p:cNvGrpSpPr/>
          <p:nvPr/>
        </p:nvGrpSpPr>
        <p:grpSpPr>
          <a:xfrm>
            <a:off x="1037584" y="6207961"/>
            <a:ext cx="5004627" cy="1053792"/>
            <a:chOff x="-6997439" y="6415181"/>
            <a:chExt cx="11829609" cy="2490885"/>
          </a:xfrm>
        </p:grpSpPr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4056D7A9-598E-5A8B-AF7F-D60D86E1C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2" r="14032"/>
            <a:stretch/>
          </p:blipFill>
          <p:spPr bwMode="auto">
            <a:xfrm>
              <a:off x="-6997439" y="6415184"/>
              <a:ext cx="3401036" cy="24908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40F801D2-D9EC-EAAF-2202-15F23C1BF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7927" y="6415181"/>
              <a:ext cx="3914243" cy="249088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8" name="Table 68">
            <a:extLst>
              <a:ext uri="{FF2B5EF4-FFF2-40B4-BE49-F238E27FC236}">
                <a16:creationId xmlns:a16="http://schemas.microsoft.com/office/drawing/2014/main" id="{E6119ACD-4E2A-5D2D-AEB6-7DFB63D89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73011"/>
              </p:ext>
            </p:extLst>
          </p:nvPr>
        </p:nvGraphicFramePr>
        <p:xfrm>
          <a:off x="110734" y="7231859"/>
          <a:ext cx="6624000" cy="172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725">
                  <a:extLst>
                    <a:ext uri="{9D8B030D-6E8A-4147-A177-3AD203B41FA5}">
                      <a16:colId xmlns:a16="http://schemas.microsoft.com/office/drawing/2014/main" val="924530993"/>
                    </a:ext>
                  </a:extLst>
                </a:gridCol>
                <a:gridCol w="324275">
                  <a:extLst>
                    <a:ext uri="{9D8B030D-6E8A-4147-A177-3AD203B41FA5}">
                      <a16:colId xmlns:a16="http://schemas.microsoft.com/office/drawing/2014/main" val="2624039598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95426145"/>
                    </a:ext>
                  </a:extLst>
                </a:gridCol>
              </a:tblGrid>
              <a:tr h="44072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Hunter-gatherers hunted animals and gathered fruits and nuts.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  <a:sym typeface="Wingdings" panose="05000000000000000000" pitchFamily="2" charset="2"/>
                        </a:rPr>
                        <a:t>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People started to farm the land and keep animals for food.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17502"/>
                  </a:ext>
                </a:extLst>
              </a:tr>
              <a:tr h="24655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Communities were smaller.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  <a:sym typeface="Wingdings" panose="05000000000000000000" pitchFamily="2" charset="2"/>
                        </a:rPr>
                        <a:t>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Communities were larger.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382629"/>
                  </a:ext>
                </a:extLst>
              </a:tr>
              <a:tr h="63489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Settlements were temporary and people lived a nomadic lifestyle, moving in search of food to hunt and gather.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  <a:sym typeface="Wingdings" panose="05000000000000000000" pitchFamily="2" charset="2"/>
                        </a:rPr>
                        <a:t>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Settlements were more permanent, centred around farm land.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69736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419B90E-542A-63EE-A472-16244CB4C7E4}"/>
              </a:ext>
            </a:extLst>
          </p:cNvPr>
          <p:cNvSpPr txBox="1"/>
          <p:nvPr/>
        </p:nvSpPr>
        <p:spPr>
          <a:xfrm>
            <a:off x="-2889504" y="948393"/>
            <a:ext cx="2715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There is a simplified version of this Knowledge </a:t>
            </a:r>
            <a:r>
              <a:rPr lang="en-US" dirty="0" err="1">
                <a:highlight>
                  <a:srgbClr val="FFFF00"/>
                </a:highlight>
              </a:rPr>
              <a:t>Organiser</a:t>
            </a:r>
            <a:r>
              <a:rPr lang="en-US" dirty="0">
                <a:highlight>
                  <a:srgbClr val="FFFF00"/>
                </a:highlight>
              </a:rPr>
              <a:t> on Slide 2. 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276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7C5C36AF-11A9-2D23-F7B1-01EE48C937C5}"/>
              </a:ext>
            </a:extLst>
          </p:cNvPr>
          <p:cNvSpPr/>
          <p:nvPr/>
        </p:nvSpPr>
        <p:spPr>
          <a:xfrm>
            <a:off x="167559" y="6623429"/>
            <a:ext cx="6448452" cy="279209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4835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7EAF5D2-7B6A-4D4B-B492-ADF7628BADEA}"/>
              </a:ext>
            </a:extLst>
          </p:cNvPr>
          <p:cNvSpPr txBox="1">
            <a:spLocks/>
          </p:cNvSpPr>
          <p:nvPr/>
        </p:nvSpPr>
        <p:spPr>
          <a:xfrm>
            <a:off x="1946910" y="9637395"/>
            <a:ext cx="4872990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3 – Autumn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EB6ECD2-36B3-4908-95DC-2FE942BEED31}"/>
              </a:ext>
            </a:extLst>
          </p:cNvPr>
          <p:cNvSpPr/>
          <p:nvPr/>
        </p:nvSpPr>
        <p:spPr>
          <a:xfrm>
            <a:off x="50424" y="4441127"/>
            <a:ext cx="5991787" cy="422199"/>
          </a:xfrm>
          <a:custGeom>
            <a:avLst/>
            <a:gdLst>
              <a:gd name="connsiteX0" fmla="*/ 0 w 3253740"/>
              <a:gd name="connsiteY0" fmla="*/ 0 h 342900"/>
              <a:gd name="connsiteX1" fmla="*/ 325374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218729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79600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  <a:gd name="connsiteX0" fmla="*/ 0 w 3253740"/>
              <a:gd name="connsiteY0" fmla="*/ 0 h 342900"/>
              <a:gd name="connsiteX1" fmla="*/ 3198135 w 3253740"/>
              <a:gd name="connsiteY1" fmla="*/ 0 h 342900"/>
              <a:gd name="connsiteX2" fmla="*/ 3253740 w 3253740"/>
              <a:gd name="connsiteY2" fmla="*/ 342900 h 342900"/>
              <a:gd name="connsiteX3" fmla="*/ 0 w 3253740"/>
              <a:gd name="connsiteY3" fmla="*/ 342900 h 342900"/>
              <a:gd name="connsiteX4" fmla="*/ 0 w 325374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740" h="342900">
                <a:moveTo>
                  <a:pt x="0" y="0"/>
                </a:moveTo>
                <a:lnTo>
                  <a:pt x="3198135" y="0"/>
                </a:lnTo>
                <a:lnTo>
                  <a:pt x="325374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Changes from Stone Age to Iron Age</a:t>
            </a:r>
            <a:endParaRPr lang="en-GB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3AD1CD76-BFF1-4752-9DD5-7226B060631B}"/>
              </a:ext>
            </a:extLst>
          </p:cNvPr>
          <p:cNvSpPr txBox="1">
            <a:spLocks/>
          </p:cNvSpPr>
          <p:nvPr/>
        </p:nvSpPr>
        <p:spPr>
          <a:xfrm>
            <a:off x="88358" y="251608"/>
            <a:ext cx="4959632" cy="574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b="1" spc="100" dirty="0">
                <a:effectLst/>
                <a:latin typeface="United Curriculum" pitchFamily="2" charset="0"/>
                <a:ea typeface="Andika"/>
                <a:cs typeface="Andika"/>
              </a:rPr>
              <a:t>Prehistoric Britain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3858968-3D30-A79F-37E7-2E24AC1849A3}"/>
              </a:ext>
            </a:extLst>
          </p:cNvPr>
          <p:cNvGrpSpPr/>
          <p:nvPr/>
        </p:nvGrpSpPr>
        <p:grpSpPr>
          <a:xfrm>
            <a:off x="167559" y="4929528"/>
            <a:ext cx="6740910" cy="1149406"/>
            <a:chOff x="-1421630" y="6147380"/>
            <a:chExt cx="8980379" cy="1531261"/>
          </a:xfrm>
        </p:grpSpPr>
        <p:sp>
          <p:nvSpPr>
            <p:cNvPr id="48" name="Arrow: Chevron 47">
              <a:extLst>
                <a:ext uri="{FF2B5EF4-FFF2-40B4-BE49-F238E27FC236}">
                  <a16:creationId xmlns:a16="http://schemas.microsoft.com/office/drawing/2014/main" id="{29BFE011-6378-A4BA-20F0-B877E9E30D55}"/>
                </a:ext>
              </a:extLst>
            </p:cNvPr>
            <p:cNvSpPr/>
            <p:nvPr/>
          </p:nvSpPr>
          <p:spPr>
            <a:xfrm>
              <a:off x="-1421630" y="6517973"/>
              <a:ext cx="7489706" cy="747344"/>
            </a:xfrm>
            <a:prstGeom prst="chevron">
              <a:avLst/>
            </a:prstGeom>
            <a:solidFill>
              <a:srgbClr val="3E9C64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Arrow: Chevron 48">
              <a:extLst>
                <a:ext uri="{FF2B5EF4-FFF2-40B4-BE49-F238E27FC236}">
                  <a16:creationId xmlns:a16="http://schemas.microsoft.com/office/drawing/2014/main" id="{B7314539-5452-6B8B-B8F2-AA509925FC11}"/>
                </a:ext>
              </a:extLst>
            </p:cNvPr>
            <p:cNvSpPr/>
            <p:nvPr/>
          </p:nvSpPr>
          <p:spPr>
            <a:xfrm>
              <a:off x="5762593" y="6517977"/>
              <a:ext cx="952460" cy="747337"/>
            </a:xfrm>
            <a:prstGeom prst="chevron">
              <a:avLst/>
            </a:prstGeom>
            <a:solidFill>
              <a:srgbClr val="D17E3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Arrow: Chevron 49">
              <a:extLst>
                <a:ext uri="{FF2B5EF4-FFF2-40B4-BE49-F238E27FC236}">
                  <a16:creationId xmlns:a16="http://schemas.microsoft.com/office/drawing/2014/main" id="{1367C368-0FA1-40B4-CBDE-64DD77DF5813}"/>
                </a:ext>
              </a:extLst>
            </p:cNvPr>
            <p:cNvSpPr/>
            <p:nvPr/>
          </p:nvSpPr>
          <p:spPr>
            <a:xfrm>
              <a:off x="6422072" y="6517980"/>
              <a:ext cx="747059" cy="747337"/>
            </a:xfrm>
            <a:prstGeom prst="chevron">
              <a:avLst/>
            </a:prstGeom>
            <a:solidFill>
              <a:srgbClr val="4E83BE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8E6227-50C0-3437-EA8B-0338D6A37F71}"/>
                </a:ext>
              </a:extLst>
            </p:cNvPr>
            <p:cNvSpPr txBox="1"/>
            <p:nvPr/>
          </p:nvSpPr>
          <p:spPr>
            <a:xfrm>
              <a:off x="914749" y="6147382"/>
              <a:ext cx="1519427" cy="41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3E9C64"/>
                  </a:solidFill>
                  <a:latin typeface="United Curriculum" pitchFamily="2" charset="0"/>
                </a:rPr>
                <a:t>Stone Age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407273-E587-55D5-B12D-A6C9514D05B6}"/>
                </a:ext>
              </a:extLst>
            </p:cNvPr>
            <p:cNvSpPr txBox="1"/>
            <p:nvPr/>
          </p:nvSpPr>
          <p:spPr>
            <a:xfrm>
              <a:off x="4790015" y="6147381"/>
              <a:ext cx="1715399" cy="41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D17E3F"/>
                  </a:solidFill>
                  <a:latin typeface="United Curriculum" pitchFamily="2" charset="0"/>
                </a:rPr>
                <a:t>Bronze Age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860D6A6-A714-C65E-EB2A-5FE257FB67F8}"/>
                </a:ext>
              </a:extLst>
            </p:cNvPr>
            <p:cNvSpPr txBox="1"/>
            <p:nvPr/>
          </p:nvSpPr>
          <p:spPr>
            <a:xfrm>
              <a:off x="6182260" y="6147380"/>
              <a:ext cx="1376489" cy="41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4E83BE"/>
                  </a:solidFill>
                  <a:latin typeface="United Curriculum" pitchFamily="2" charset="0"/>
                </a:rPr>
                <a:t>Iron Age</a:t>
              </a:r>
            </a:p>
          </p:txBody>
        </p:sp>
        <p:sp>
          <p:nvSpPr>
            <p:cNvPr id="54" name="Arrow: Chevron 53">
              <a:extLst>
                <a:ext uri="{FF2B5EF4-FFF2-40B4-BE49-F238E27FC236}">
                  <a16:creationId xmlns:a16="http://schemas.microsoft.com/office/drawing/2014/main" id="{4F9AE789-119A-ED58-5E31-F4EAE98CF942}"/>
                </a:ext>
              </a:extLst>
            </p:cNvPr>
            <p:cNvSpPr/>
            <p:nvPr/>
          </p:nvSpPr>
          <p:spPr>
            <a:xfrm>
              <a:off x="-1238737" y="6700304"/>
              <a:ext cx="5618518" cy="382680"/>
            </a:xfrm>
            <a:prstGeom prst="chevron">
              <a:avLst/>
            </a:prstGeom>
            <a:solidFill>
              <a:srgbClr val="3E9C64">
                <a:lumMod val="60000"/>
                <a:lumOff val="4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ADBCA795-A2E2-6EA5-D90C-B1A1D5F4DC3C}"/>
                </a:ext>
              </a:extLst>
            </p:cNvPr>
            <p:cNvSpPr/>
            <p:nvPr/>
          </p:nvSpPr>
          <p:spPr>
            <a:xfrm>
              <a:off x="4235543" y="6700305"/>
              <a:ext cx="1371598" cy="382680"/>
            </a:xfrm>
            <a:prstGeom prst="chevron">
              <a:avLst/>
            </a:prstGeom>
            <a:solidFill>
              <a:srgbClr val="3E9C64">
                <a:lumMod val="40000"/>
                <a:lumOff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Arrow: Chevron 55">
              <a:extLst>
                <a:ext uri="{FF2B5EF4-FFF2-40B4-BE49-F238E27FC236}">
                  <a16:creationId xmlns:a16="http://schemas.microsoft.com/office/drawing/2014/main" id="{B060B0F1-E8FA-F7CE-76F8-99E8102D4611}"/>
                </a:ext>
              </a:extLst>
            </p:cNvPr>
            <p:cNvSpPr/>
            <p:nvPr/>
          </p:nvSpPr>
          <p:spPr>
            <a:xfrm>
              <a:off x="5469438" y="6700304"/>
              <a:ext cx="598637" cy="382682"/>
            </a:xfrm>
            <a:prstGeom prst="chevron">
              <a:avLst/>
            </a:prstGeom>
            <a:solidFill>
              <a:srgbClr val="3E9C64">
                <a:lumMod val="20000"/>
                <a:lumOff val="80000"/>
              </a:srgb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879A434-1ECB-4BF6-2A0B-73DDB5404D01}"/>
                </a:ext>
              </a:extLst>
            </p:cNvPr>
            <p:cNvSpPr txBox="1"/>
            <p:nvPr/>
          </p:nvSpPr>
          <p:spPr>
            <a:xfrm>
              <a:off x="623664" y="7306818"/>
              <a:ext cx="1710822" cy="369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3E9C64">
                      <a:lumMod val="50000"/>
                    </a:srgbClr>
                  </a:solidFill>
                  <a:latin typeface="United Curriculum" pitchFamily="2" charset="0"/>
                </a:rPr>
                <a:t>Palaeolithic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0F57CA3-CD61-F2AF-B387-FDBE22AE90F4}"/>
                </a:ext>
              </a:extLst>
            </p:cNvPr>
            <p:cNvSpPr txBox="1"/>
            <p:nvPr/>
          </p:nvSpPr>
          <p:spPr>
            <a:xfrm>
              <a:off x="3754836" y="7306819"/>
              <a:ext cx="1710822" cy="36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3E9C64">
                      <a:lumMod val="50000"/>
                    </a:srgbClr>
                  </a:solidFill>
                  <a:latin typeface="United Curriculum" pitchFamily="2" charset="0"/>
                </a:rPr>
                <a:t>Mesolithic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7BE6DB-6E0D-42FE-912E-BB56D5E6E4EE}"/>
                </a:ext>
              </a:extLst>
            </p:cNvPr>
            <p:cNvSpPr txBox="1"/>
            <p:nvPr/>
          </p:nvSpPr>
          <p:spPr>
            <a:xfrm>
              <a:off x="4982197" y="7309618"/>
              <a:ext cx="1710822" cy="36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3E9C64">
                      <a:lumMod val="50000"/>
                    </a:srgbClr>
                  </a:solidFill>
                  <a:latin typeface="United Curriculum" pitchFamily="2" charset="0"/>
                </a:rPr>
                <a:t>Neolithic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EC70A4-ED3A-AE0D-BB41-1748B147C5E7}"/>
              </a:ext>
            </a:extLst>
          </p:cNvPr>
          <p:cNvCxnSpPr>
            <a:cxnSpLocks/>
          </p:cNvCxnSpPr>
          <p:nvPr/>
        </p:nvCxnSpPr>
        <p:spPr>
          <a:xfrm flipV="1">
            <a:off x="2344905" y="5555477"/>
            <a:ext cx="0" cy="32749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D3E5DB4-164D-B9BA-4199-77FFBDDBE6E2}"/>
              </a:ext>
            </a:extLst>
          </p:cNvPr>
          <p:cNvCxnSpPr>
            <a:cxnSpLocks/>
          </p:cNvCxnSpPr>
          <p:nvPr/>
        </p:nvCxnSpPr>
        <p:spPr>
          <a:xfrm flipV="1">
            <a:off x="4699181" y="5555477"/>
            <a:ext cx="0" cy="32749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E3D8888-3962-462A-0951-0A26F7D529B1}"/>
              </a:ext>
            </a:extLst>
          </p:cNvPr>
          <p:cNvCxnSpPr>
            <a:cxnSpLocks/>
          </p:cNvCxnSpPr>
          <p:nvPr/>
        </p:nvCxnSpPr>
        <p:spPr>
          <a:xfrm flipV="1">
            <a:off x="5605613" y="5555477"/>
            <a:ext cx="0" cy="32749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F403E9F-5E34-74D1-00A4-BC2071395C1B}"/>
              </a:ext>
            </a:extLst>
          </p:cNvPr>
          <p:cNvGrpSpPr/>
          <p:nvPr/>
        </p:nvGrpSpPr>
        <p:grpSpPr>
          <a:xfrm>
            <a:off x="1052728" y="6621328"/>
            <a:ext cx="4989483" cy="1078495"/>
            <a:chOff x="-6961643" y="6356788"/>
            <a:chExt cx="11793813" cy="2549276"/>
          </a:xfrm>
        </p:grpSpPr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4056D7A9-598E-5A8B-AF7F-D60D86E1C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2" r="14032"/>
            <a:stretch/>
          </p:blipFill>
          <p:spPr bwMode="auto">
            <a:xfrm>
              <a:off x="-6961643" y="6356788"/>
              <a:ext cx="3401036" cy="254927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40F801D2-D9EC-EAAF-2202-15F23C1BF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7927" y="6356788"/>
              <a:ext cx="3914243" cy="254927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8" name="Table 68">
            <a:extLst>
              <a:ext uri="{FF2B5EF4-FFF2-40B4-BE49-F238E27FC236}">
                <a16:creationId xmlns:a16="http://schemas.microsoft.com/office/drawing/2014/main" id="{E6119ACD-4E2A-5D2D-AEB6-7DFB63D89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08497"/>
              </p:ext>
            </p:extLst>
          </p:nvPr>
        </p:nvGraphicFramePr>
        <p:xfrm>
          <a:off x="216173" y="7869259"/>
          <a:ext cx="6624000" cy="1531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725">
                  <a:extLst>
                    <a:ext uri="{9D8B030D-6E8A-4147-A177-3AD203B41FA5}">
                      <a16:colId xmlns:a16="http://schemas.microsoft.com/office/drawing/2014/main" val="924530993"/>
                    </a:ext>
                  </a:extLst>
                </a:gridCol>
                <a:gridCol w="324275">
                  <a:extLst>
                    <a:ext uri="{9D8B030D-6E8A-4147-A177-3AD203B41FA5}">
                      <a16:colId xmlns:a16="http://schemas.microsoft.com/office/drawing/2014/main" val="2624039598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95426145"/>
                    </a:ext>
                  </a:extLst>
                </a:gridCol>
              </a:tblGrid>
              <a:tr h="44072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People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hunted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animals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 and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gathered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 fruits and nuts.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  <a:sym typeface="Wingdings" panose="05000000000000000000" pitchFamily="2" charset="2"/>
                        </a:rPr>
                        <a:t>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People started to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farm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17502"/>
                  </a:ext>
                </a:extLst>
              </a:tr>
              <a:tr h="24655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Communities were smaller.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  <a:sym typeface="Wingdings" panose="05000000000000000000" pitchFamily="2" charset="2"/>
                        </a:rPr>
                        <a:t>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Communities were larger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382629"/>
                  </a:ext>
                </a:extLst>
              </a:tr>
              <a:tr h="63489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People moved around often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in search of food to hunt and gather.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  <a:sym typeface="Wingdings" panose="05000000000000000000" pitchFamily="2" charset="2"/>
                        </a:rPr>
                        <a:t>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United Curricul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United Curriculum" pitchFamily="2" charset="0"/>
                        </a:rPr>
                        <a:t>People stayed in one place for longer.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697363"/>
                  </a:ext>
                </a:extLst>
              </a:tr>
            </a:tbl>
          </a:graphicData>
        </a:graphic>
      </p:graphicFrame>
      <p:pic>
        <p:nvPicPr>
          <p:cNvPr id="6" name="Picture 5" descr="A green and blue planet&#10;&#10;Description automatically generated">
            <a:extLst>
              <a:ext uri="{FF2B5EF4-FFF2-40B4-BE49-F238E27FC236}">
                <a16:creationId xmlns:a16="http://schemas.microsoft.com/office/drawing/2014/main" id="{79B4B43F-96C8-5F5A-76D6-D0894628B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71" y="2298598"/>
            <a:ext cx="279209" cy="279209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FEA3EE91-DE37-A991-76C4-DB75220F3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5621">
            <a:off x="125088" y="1065245"/>
            <a:ext cx="2943637" cy="2717046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3AD432-6D09-38C6-B3D6-075BD72A2B89}"/>
              </a:ext>
            </a:extLst>
          </p:cNvPr>
          <p:cNvCxnSpPr>
            <a:cxnSpLocks/>
            <a:endCxn id="20" idx="0"/>
          </p:cNvCxnSpPr>
          <p:nvPr/>
        </p:nvCxnSpPr>
        <p:spPr>
          <a:xfrm flipH="1" flipV="1">
            <a:off x="2959179" y="1605690"/>
            <a:ext cx="618628" cy="76506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7E82C2-1ECA-9872-AF74-1F19CE3FB47E}"/>
              </a:ext>
            </a:extLst>
          </p:cNvPr>
          <p:cNvCxnSpPr>
            <a:cxnSpLocks/>
            <a:stCxn id="14" idx="1"/>
            <a:endCxn id="15" idx="0"/>
          </p:cNvCxnSpPr>
          <p:nvPr/>
        </p:nvCxnSpPr>
        <p:spPr>
          <a:xfrm flipH="1" flipV="1">
            <a:off x="3009723" y="1529874"/>
            <a:ext cx="889884" cy="5785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9F9164-2AE8-B34C-F582-271558DEC992}"/>
              </a:ext>
            </a:extLst>
          </p:cNvPr>
          <p:cNvSpPr txBox="1">
            <a:spLocks/>
          </p:cNvSpPr>
          <p:nvPr/>
        </p:nvSpPr>
        <p:spPr>
          <a:xfrm>
            <a:off x="62704" y="4020868"/>
            <a:ext cx="2298091" cy="308918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 defTabSz="1320704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990528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34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880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3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584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3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287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641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2992" indent="-330177" algn="l" defTabSz="1320704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dirty="0">
                <a:latin typeface="United Curriculum" pitchFamily="2" charset="0"/>
              </a:rPr>
              <a:t>Earth was formed.</a:t>
            </a:r>
            <a:endParaRPr lang="en-GB" dirty="0">
              <a:latin typeface="United Curriculum" pitchFamily="2" charset="0"/>
            </a:endParaRPr>
          </a:p>
        </p:txBody>
      </p:sp>
      <p:pic>
        <p:nvPicPr>
          <p:cNvPr id="10" name="Picture 4" descr="Dinosaur Tyrannosaurus Tyrannosaur - Free photo on Pixabay">
            <a:extLst>
              <a:ext uri="{FF2B5EF4-FFF2-40B4-BE49-F238E27FC236}">
                <a16:creationId xmlns:a16="http://schemas.microsoft.com/office/drawing/2014/main" id="{9EC40389-B062-C244-49C1-282D4376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580">
            <a:off x="2889402" y="3069664"/>
            <a:ext cx="447197" cy="35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824086-CAD9-93BF-007C-1711CD867174}"/>
              </a:ext>
            </a:extLst>
          </p:cNvPr>
          <p:cNvSpPr/>
          <p:nvPr/>
        </p:nvSpPr>
        <p:spPr>
          <a:xfrm>
            <a:off x="2000932" y="2077435"/>
            <a:ext cx="1127690" cy="1769041"/>
          </a:xfrm>
          <a:custGeom>
            <a:avLst/>
            <a:gdLst>
              <a:gd name="connsiteX0" fmla="*/ 0 w 2287988"/>
              <a:gd name="connsiteY0" fmla="*/ 3589234 h 3589234"/>
              <a:gd name="connsiteX1" fmla="*/ 974220 w 2287988"/>
              <a:gd name="connsiteY1" fmla="*/ 3102123 h 3589234"/>
              <a:gd name="connsiteX2" fmla="*/ 1623701 w 2287988"/>
              <a:gd name="connsiteY2" fmla="*/ 2452643 h 3589234"/>
              <a:gd name="connsiteX3" fmla="*/ 2119357 w 2287988"/>
              <a:gd name="connsiteY3" fmla="*/ 1555335 h 3589234"/>
              <a:gd name="connsiteX4" fmla="*/ 2281727 w 2287988"/>
              <a:gd name="connsiteY4" fmla="*/ 564022 h 3589234"/>
              <a:gd name="connsiteX5" fmla="*/ 2238998 w 2287988"/>
              <a:gd name="connsiteY5" fmla="*/ 0 h 358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7988" h="3589234">
                <a:moveTo>
                  <a:pt x="0" y="3589234"/>
                </a:moveTo>
                <a:cubicBezTo>
                  <a:pt x="351801" y="3440394"/>
                  <a:pt x="703603" y="3291555"/>
                  <a:pt x="974220" y="3102123"/>
                </a:cubicBezTo>
                <a:cubicBezTo>
                  <a:pt x="1244837" y="2912691"/>
                  <a:pt x="1432845" y="2710441"/>
                  <a:pt x="1623701" y="2452643"/>
                </a:cubicBezTo>
                <a:cubicBezTo>
                  <a:pt x="1814557" y="2194845"/>
                  <a:pt x="2009686" y="1870105"/>
                  <a:pt x="2119357" y="1555335"/>
                </a:cubicBezTo>
                <a:cubicBezTo>
                  <a:pt x="2229028" y="1240565"/>
                  <a:pt x="2261787" y="823244"/>
                  <a:pt x="2281727" y="564022"/>
                </a:cubicBezTo>
                <a:cubicBezTo>
                  <a:pt x="2301667" y="304800"/>
                  <a:pt x="2270332" y="152400"/>
                  <a:pt x="2238998" y="0"/>
                </a:cubicBezTo>
              </a:path>
            </a:pathLst>
          </a:custGeom>
          <a:noFill/>
          <a:ln w="76200" cap="flat" cmpd="sng" algn="ctr">
            <a:solidFill>
              <a:srgbClr val="C3599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D565C-208E-8C9F-CEC2-72851F409796}"/>
              </a:ext>
            </a:extLst>
          </p:cNvPr>
          <p:cNvSpPr txBox="1"/>
          <p:nvPr/>
        </p:nvSpPr>
        <p:spPr>
          <a:xfrm>
            <a:off x="3790333" y="1367145"/>
            <a:ext cx="3491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3E9C64"/>
                </a:solidFill>
                <a:latin typeface="United Curriculum" pitchFamily="2" charset="0"/>
              </a:rPr>
              <a:t>The first homo sapiens lived.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FD293B-009F-6F62-9D4C-C390A13D04D8}"/>
              </a:ext>
            </a:extLst>
          </p:cNvPr>
          <p:cNvSpPr txBox="1"/>
          <p:nvPr/>
        </p:nvSpPr>
        <p:spPr>
          <a:xfrm>
            <a:off x="3899607" y="1939177"/>
            <a:ext cx="301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D17E3F"/>
                </a:solidFill>
                <a:latin typeface="United Curriculum" pitchFamily="2" charset="0"/>
              </a:rPr>
              <a:t>The first Neanderthals lived.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09C109D-B68F-8919-7D68-E3ABC2789AFE}"/>
              </a:ext>
            </a:extLst>
          </p:cNvPr>
          <p:cNvSpPr/>
          <p:nvPr/>
        </p:nvSpPr>
        <p:spPr>
          <a:xfrm>
            <a:off x="2925483" y="1331910"/>
            <a:ext cx="84240" cy="197964"/>
          </a:xfrm>
          <a:custGeom>
            <a:avLst/>
            <a:gdLst>
              <a:gd name="connsiteX0" fmla="*/ 170916 w 170916"/>
              <a:gd name="connsiteY0" fmla="*/ 401653 h 401653"/>
              <a:gd name="connsiteX1" fmla="*/ 94004 w 170916"/>
              <a:gd name="connsiteY1" fmla="*/ 136733 h 401653"/>
              <a:gd name="connsiteX2" fmla="*/ 0 w 170916"/>
              <a:gd name="connsiteY2" fmla="*/ 0 h 40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916" h="401653">
                <a:moveTo>
                  <a:pt x="170916" y="401653"/>
                </a:moveTo>
                <a:cubicBezTo>
                  <a:pt x="146703" y="302664"/>
                  <a:pt x="122490" y="203675"/>
                  <a:pt x="94004" y="136733"/>
                </a:cubicBezTo>
                <a:cubicBezTo>
                  <a:pt x="65518" y="69791"/>
                  <a:pt x="32759" y="34895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D17E3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47D557A-108E-55B5-FAC3-142A858E0216}"/>
              </a:ext>
            </a:extLst>
          </p:cNvPr>
          <p:cNvSpPr/>
          <p:nvPr/>
        </p:nvSpPr>
        <p:spPr>
          <a:xfrm>
            <a:off x="2862303" y="1125522"/>
            <a:ext cx="193752" cy="315900"/>
          </a:xfrm>
          <a:custGeom>
            <a:avLst/>
            <a:gdLst>
              <a:gd name="connsiteX0" fmla="*/ 393107 w 393107"/>
              <a:gd name="connsiteY0" fmla="*/ 640935 h 640935"/>
              <a:gd name="connsiteX1" fmla="*/ 264920 w 393107"/>
              <a:gd name="connsiteY1" fmla="*/ 307649 h 640935"/>
              <a:gd name="connsiteX2" fmla="*/ 0 w 393107"/>
              <a:gd name="connsiteY2" fmla="*/ 0 h 64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107" h="640935">
                <a:moveTo>
                  <a:pt x="393107" y="640935"/>
                </a:moveTo>
                <a:cubicBezTo>
                  <a:pt x="361772" y="527703"/>
                  <a:pt x="330438" y="414471"/>
                  <a:pt x="264920" y="307649"/>
                </a:cubicBezTo>
                <a:cubicBezTo>
                  <a:pt x="199402" y="200826"/>
                  <a:pt x="99701" y="100413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3E9C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1082CF51-9BDB-34F1-40A9-DA8CD7592CA5}"/>
              </a:ext>
            </a:extLst>
          </p:cNvPr>
          <p:cNvSpPr/>
          <p:nvPr/>
        </p:nvSpPr>
        <p:spPr>
          <a:xfrm rot="19458903">
            <a:off x="2069965" y="1134630"/>
            <a:ext cx="661264" cy="233822"/>
          </a:xfrm>
          <a:prstGeom prst="triangle">
            <a:avLst/>
          </a:prstGeom>
          <a:solidFill>
            <a:srgbClr val="712757"/>
          </a:solidFill>
          <a:ln w="12700" cap="flat" cmpd="sng" algn="ctr">
            <a:solidFill>
              <a:srgbClr val="FFFFE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866408-84B2-4D19-F934-8C7F937ED540}"/>
              </a:ext>
            </a:extLst>
          </p:cNvPr>
          <p:cNvSpPr txBox="1"/>
          <p:nvPr/>
        </p:nvSpPr>
        <p:spPr>
          <a:xfrm rot="19403074">
            <a:off x="2211792" y="1184369"/>
            <a:ext cx="4519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FFFFEF"/>
                </a:solidFill>
                <a:latin typeface="United Curriculum" pitchFamily="2" charset="0"/>
              </a:rPr>
              <a:t>Today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0D85A6-1A08-909F-0AA5-59B314D79EB0}"/>
              </a:ext>
            </a:extLst>
          </p:cNvPr>
          <p:cNvSpPr txBox="1"/>
          <p:nvPr/>
        </p:nvSpPr>
        <p:spPr>
          <a:xfrm>
            <a:off x="3472931" y="2430981"/>
            <a:ext cx="312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4E83BE"/>
                </a:solidFill>
                <a:latin typeface="United Curriculum" pitchFamily="2" charset="0"/>
              </a:rPr>
              <a:t>Ice Age began.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53B5E3-E60A-0F96-7306-E0B0F8DCB0D9}"/>
              </a:ext>
            </a:extLst>
          </p:cNvPr>
          <p:cNvSpPr txBox="1"/>
          <p:nvPr/>
        </p:nvSpPr>
        <p:spPr>
          <a:xfrm>
            <a:off x="3301071" y="936228"/>
            <a:ext cx="3562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48355B"/>
                </a:solidFill>
                <a:latin typeface="United Curriculum" pitchFamily="2" charset="0"/>
              </a:rPr>
              <a:t>Britain became an island.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0CA40FD-1437-7482-5BE2-53A2A4439E72}"/>
              </a:ext>
            </a:extLst>
          </p:cNvPr>
          <p:cNvCxnSpPr>
            <a:cxnSpLocks/>
          </p:cNvCxnSpPr>
          <p:nvPr/>
        </p:nvCxnSpPr>
        <p:spPr>
          <a:xfrm flipV="1">
            <a:off x="703993" y="2453801"/>
            <a:ext cx="578782" cy="15992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8439991-86ED-E60A-74CC-60A0DABEAD9D}"/>
              </a:ext>
            </a:extLst>
          </p:cNvPr>
          <p:cNvSpPr/>
          <p:nvPr/>
        </p:nvSpPr>
        <p:spPr>
          <a:xfrm rot="19449286">
            <a:off x="2282469" y="1338162"/>
            <a:ext cx="579793" cy="308395"/>
          </a:xfrm>
          <a:prstGeom prst="roundRect">
            <a:avLst/>
          </a:prstGeom>
          <a:solidFill>
            <a:schemeClr val="bg1">
              <a:alpha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22473BF-339B-3CF1-7CC4-B202BF0C5F5D}"/>
              </a:ext>
            </a:extLst>
          </p:cNvPr>
          <p:cNvSpPr/>
          <p:nvPr/>
        </p:nvSpPr>
        <p:spPr>
          <a:xfrm>
            <a:off x="2820183" y="1289790"/>
            <a:ext cx="138996" cy="315900"/>
          </a:xfrm>
          <a:custGeom>
            <a:avLst/>
            <a:gdLst>
              <a:gd name="connsiteX0" fmla="*/ 282012 w 282012"/>
              <a:gd name="connsiteY0" fmla="*/ 640935 h 640935"/>
              <a:gd name="connsiteX1" fmla="*/ 162370 w 282012"/>
              <a:gd name="connsiteY1" fmla="*/ 282012 h 640935"/>
              <a:gd name="connsiteX2" fmla="*/ 0 w 282012"/>
              <a:gd name="connsiteY2" fmla="*/ 0 h 64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012" h="640935">
                <a:moveTo>
                  <a:pt x="282012" y="640935"/>
                </a:moveTo>
                <a:cubicBezTo>
                  <a:pt x="245692" y="514884"/>
                  <a:pt x="209372" y="388834"/>
                  <a:pt x="162370" y="282012"/>
                </a:cubicBezTo>
                <a:cubicBezTo>
                  <a:pt x="115368" y="175190"/>
                  <a:pt x="57684" y="87595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4E83B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4FE51EA-A23A-ECBD-1D95-1CB58D3C6850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2649397" y="1105505"/>
            <a:ext cx="651674" cy="18650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ABA826-635B-F6F6-FC02-6560C9F6F805}"/>
              </a:ext>
            </a:extLst>
          </p:cNvPr>
          <p:cNvCxnSpPr>
            <a:cxnSpLocks/>
          </p:cNvCxnSpPr>
          <p:nvPr/>
        </p:nvCxnSpPr>
        <p:spPr>
          <a:xfrm>
            <a:off x="1351813" y="748624"/>
            <a:ext cx="1164706" cy="75960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4B8BDD2-F1DB-5887-F1BA-776FB41CB423}"/>
              </a:ext>
            </a:extLst>
          </p:cNvPr>
          <p:cNvSpPr txBox="1"/>
          <p:nvPr/>
        </p:nvSpPr>
        <p:spPr>
          <a:xfrm>
            <a:off x="3718609" y="3459394"/>
            <a:ext cx="312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35993"/>
                </a:solidFill>
                <a:latin typeface="United Curriculum" pitchFamily="2" charset="0"/>
              </a:rPr>
              <a:t>Dinosaurs lived.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7CECF80-7D7B-5908-8245-D251B5B790F0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3309671" y="3353186"/>
            <a:ext cx="419531" cy="21241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97912A-B78C-35D1-714A-99088C37D8E5}"/>
              </a:ext>
            </a:extLst>
          </p:cNvPr>
          <p:cNvCxnSpPr>
            <a:cxnSpLocks/>
            <a:stCxn id="13" idx="1"/>
            <a:endCxn id="16" idx="1"/>
          </p:cNvCxnSpPr>
          <p:nvPr/>
        </p:nvCxnSpPr>
        <p:spPr>
          <a:xfrm flipH="1" flipV="1">
            <a:off x="2992875" y="1277154"/>
            <a:ext cx="797458" cy="25926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192111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3a62-dbf0-4bf3-9286-04d2ea05a3ac" xsi:nil="true"/>
    <lcf76f155ced4ddcb4097134ff3c332f xmlns="7cdbce52-7c58-4c49-97cb-d953267058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33678990A47B1AF89009D1432DE" ma:contentTypeVersion="20" ma:contentTypeDescription="Create a new document." ma:contentTypeScope="" ma:versionID="84df53de33849cc1350260a811e69c19">
  <xsd:schema xmlns:xsd="http://www.w3.org/2001/XMLSchema" xmlns:xs="http://www.w3.org/2001/XMLSchema" xmlns:p="http://schemas.microsoft.com/office/2006/metadata/properties" xmlns:ns1="http://schemas.microsoft.com/sharepoint/v3" xmlns:ns2="7cdbce52-7c58-4c49-97cb-d953267058b2" xmlns:ns3="84283a62-dbf0-4bf3-9286-04d2ea05a3ac" targetNamespace="http://schemas.microsoft.com/office/2006/metadata/properties" ma:root="true" ma:fieldsID="ee46e78e683096a74f44652e7f9427d2" ns1:_="" ns2:_="" ns3:_="">
    <xsd:import namespace="http://schemas.microsoft.com/sharepoint/v3"/>
    <xsd:import namespace="7cdbce52-7c58-4c49-97cb-d953267058b2"/>
    <xsd:import namespace="84283a62-dbf0-4bf3-9286-04d2ea05a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ce52-7c58-4c49-97cb-d953267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3a62-dbf0-4bf3-9286-04d2ea05a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470466-aab1-4554-a355-bc87322591bc}" ma:internalName="TaxCatchAll" ma:showField="CatchAllData" ma:web="84283a62-dbf0-4bf3-9286-04d2ea05a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20F8DA-C4FB-4450-BACC-F5A742E79B9F}">
  <ds:schemaRefs>
    <ds:schemaRef ds:uri="7cdbce52-7c58-4c49-97cb-d953267058b2"/>
    <ds:schemaRef ds:uri="http://purl.org/dc/terms/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4283a62-dbf0-4bf3-9286-04d2ea05a3a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3447FD4-F5E7-468C-AE17-A19D14A27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dbce52-7c58-4c49-97cb-d953267058b2"/>
    <ds:schemaRef ds:uri="84283a62-dbf0-4bf3-9286-04d2ea05a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298</Words>
  <Application>Microsoft Office PowerPoint</Application>
  <PresentationFormat>A4 Paper (210x297 mm)</PresentationFormat>
  <Paragraphs>57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United Curriculum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Lucy Hawker</cp:lastModifiedBy>
  <cp:revision>9</cp:revision>
  <dcterms:created xsi:type="dcterms:W3CDTF">2021-04-22T13:12:58Z</dcterms:created>
  <dcterms:modified xsi:type="dcterms:W3CDTF">2024-08-15T08:46:47Z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</Properties>
</file>