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4"/>
  </p:sldMasterIdLst>
  <p:notesMasterIdLst>
    <p:notesMasterId r:id="rId6"/>
  </p:notesMasterIdLst>
  <p:sldIdLst>
    <p:sldId id="260" r:id="rId5"/>
  </p:sldIdLst>
  <p:sldSz cx="9906000" cy="6858000" type="A4"/>
  <p:notesSz cx="7104063" cy="10234613"/>
  <p:embeddedFontLst>
    <p:embeddedFont>
      <p:font typeface="Roboto" panose="02000000000000000000" pitchFamily="2" charset="0"/>
      <p:regular r:id="rId7"/>
      <p:bold r:id="rId8"/>
      <p:italic r:id="rId9"/>
      <p:boldItalic r:id="rId10"/>
    </p:embeddedFont>
    <p:embeddedFont>
      <p:font typeface="United Curriculum" panose="020B0604020202020204" charset="0"/>
      <p:regular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838"/>
    <a:srgbClr val="88A442"/>
    <a:srgbClr val="CAC3DF"/>
    <a:srgbClr val="553F6D"/>
    <a:srgbClr val="D7D1E7"/>
    <a:srgbClr val="99B567"/>
    <a:srgbClr val="335A85"/>
    <a:srgbClr val="FFFFEF"/>
    <a:srgbClr val="FFFFFF"/>
    <a:srgbClr val="4E8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7"/>
    <p:restoredTop sz="94800" autoAdjust="0"/>
  </p:normalViewPr>
  <p:slideViewPr>
    <p:cSldViewPr snapToGrid="0">
      <p:cViewPr varScale="1">
        <p:scale>
          <a:sx n="64" d="100"/>
          <a:sy n="64" d="100"/>
        </p:scale>
        <p:origin x="14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Hawker" userId="1ef25c0a-c1f6-440b-b33b-783bdcbee9d5" providerId="ADAL" clId="{C89EBC02-AC81-4136-A202-6ED6216D553F}"/>
    <pc:docChg chg="modSld">
      <pc:chgData name="Lucy Hawker" userId="1ef25c0a-c1f6-440b-b33b-783bdcbee9d5" providerId="ADAL" clId="{C89EBC02-AC81-4136-A202-6ED6216D553F}" dt="2025-09-19T09:27:27.234" v="8" actId="20577"/>
      <pc:docMkLst>
        <pc:docMk/>
      </pc:docMkLst>
      <pc:sldChg chg="modSp mod">
        <pc:chgData name="Lucy Hawker" userId="1ef25c0a-c1f6-440b-b33b-783bdcbee9d5" providerId="ADAL" clId="{C89EBC02-AC81-4136-A202-6ED6216D553F}" dt="2025-09-19T09:27:27.234" v="8" actId="20577"/>
        <pc:sldMkLst>
          <pc:docMk/>
          <pc:sldMk cId="1613691197" sldId="260"/>
        </pc:sldMkLst>
        <pc:spChg chg="mod">
          <ac:chgData name="Lucy Hawker" userId="1ef25c0a-c1f6-440b-b33b-783bdcbee9d5" providerId="ADAL" clId="{C89EBC02-AC81-4136-A202-6ED6216D553F}" dt="2025-09-19T09:27:27.234" v="8" actId="20577"/>
          <ac:spMkLst>
            <pc:docMk/>
            <pc:sldMk cId="1613691197" sldId="260"/>
            <ac:spMk id="10" creationId="{3A97011E-9366-35FF-6088-D803B9208AC8}"/>
          </ac:spMkLst>
        </pc:spChg>
      </pc:sldChg>
    </pc:docChg>
  </pc:docChgLst>
  <pc:docChgLst>
    <pc:chgData name="Charlie Cutler" userId="c5b094de-3707-4aae-994d-70175e9a1467" providerId="ADAL" clId="{FCCB3951-52D9-4AA2-ADB7-CFBC7289A124}"/>
    <pc:docChg chg="undo custSel modSld">
      <pc:chgData name="Charlie Cutler" userId="c5b094de-3707-4aae-994d-70175e9a1467" providerId="ADAL" clId="{FCCB3951-52D9-4AA2-ADB7-CFBC7289A124}" dt="2022-09-01T10:59:12.551" v="1803" actId="403"/>
      <pc:docMkLst>
        <pc:docMk/>
      </pc:docMkLst>
      <pc:sldChg chg="addSp delSp modSp mod modAnim">
        <pc:chgData name="Charlie Cutler" userId="c5b094de-3707-4aae-994d-70175e9a1467" providerId="ADAL" clId="{FCCB3951-52D9-4AA2-ADB7-CFBC7289A124}" dt="2022-09-01T10:59:12.551" v="1803" actId="403"/>
        <pc:sldMkLst>
          <pc:docMk/>
          <pc:sldMk cId="1613691197" sldId="260"/>
        </pc:sldMkLst>
      </pc:sldChg>
    </pc:docChg>
  </pc:docChgLst>
  <pc:docChgLst>
    <pc:chgData name="Elizabeth Lupton" userId="f1d8bff2-aebb-46ae-b972-0f228aff2aaf" providerId="ADAL" clId="{3380E8D7-8E2D-45F3-8F03-A890F5666026}"/>
    <pc:docChg chg="custSel modSld">
      <pc:chgData name="Elizabeth Lupton" userId="f1d8bff2-aebb-46ae-b972-0f228aff2aaf" providerId="ADAL" clId="{3380E8D7-8E2D-45F3-8F03-A890F5666026}" dt="2023-09-21T14:46:45.823" v="38" actId="113"/>
      <pc:docMkLst>
        <pc:docMk/>
      </pc:docMkLst>
      <pc:sldChg chg="modNotesTx">
        <pc:chgData name="Elizabeth Lupton" userId="f1d8bff2-aebb-46ae-b972-0f228aff2aaf" providerId="ADAL" clId="{3380E8D7-8E2D-45F3-8F03-A890F5666026}" dt="2023-09-21T14:46:45.823" v="38" actId="113"/>
        <pc:sldMkLst>
          <pc:docMk/>
          <pc:sldMk cId="1613691197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E204B5A-DF1A-422B-8E34-C818CF8FD4D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951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2A9E722-A5C7-4E09-A010-6385BADDE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7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Lamp (CC BY 3.0) –</a:t>
            </a:r>
            <a:r>
              <a:rPr lang="en-GB" dirty="0"/>
              <a:t> https://www.deviantart.com/superawesomevectors/art/Flat-Reading-Lamp-Free-Vector-Icon-696116182</a:t>
            </a:r>
          </a:p>
          <a:p>
            <a:r>
              <a:rPr lang="en-GB" b="1" dirty="0"/>
              <a:t>All other images </a:t>
            </a:r>
            <a:r>
              <a:rPr lang="en-GB" dirty="0"/>
              <a:t>– United Learning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9E722-A5C7-4E09-A010-6385BADDE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2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CD5CFC4-DDB0-4A8F-8826-459EC8D33B25}"/>
              </a:ext>
            </a:extLst>
          </p:cNvPr>
          <p:cNvSpPr/>
          <p:nvPr userDrawn="1"/>
        </p:nvSpPr>
        <p:spPr>
          <a:xfrm>
            <a:off x="51752" y="251608"/>
            <a:ext cx="6203769" cy="574040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49809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2984C4A-A5D2-4617-843C-1F63552727CE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01182683-9D42-42D0-9602-36D469B9729E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FE93BA2-1701-400C-9A06-E03063623C2F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1" name="Picture 20" descr="Shape&#10;&#10;Description automatically generated with medium confidence">
            <a:extLst>
              <a:ext uri="{FF2B5EF4-FFF2-40B4-BE49-F238E27FC236}">
                <a16:creationId xmlns:a16="http://schemas.microsoft.com/office/drawing/2014/main" id="{E9F49053-895A-469C-83C4-4142EFBB233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3.0/" TargetMode="External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sv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>
            <a:extLst>
              <a:ext uri="{FF2B5EF4-FFF2-40B4-BE49-F238E27FC236}">
                <a16:creationId xmlns:a16="http://schemas.microsoft.com/office/drawing/2014/main" id="{1997A90D-5EB7-7610-5A23-F80E89684337}"/>
              </a:ext>
            </a:extLst>
          </p:cNvPr>
          <p:cNvSpPr txBox="1">
            <a:spLocks/>
          </p:cNvSpPr>
          <p:nvPr/>
        </p:nvSpPr>
        <p:spPr>
          <a:xfrm>
            <a:off x="88357" y="251608"/>
            <a:ext cx="5244219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b="1" spc="100" dirty="0">
                <a:effectLst/>
                <a:latin typeface="United Curriculum" pitchFamily="2" charset="0"/>
                <a:ea typeface="Andika"/>
                <a:cs typeface="Andika"/>
              </a:rPr>
              <a:t>Light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F6D8423-0A44-87BC-D2BB-624FC32B0795}"/>
              </a:ext>
            </a:extLst>
          </p:cNvPr>
          <p:cNvSpPr/>
          <p:nvPr/>
        </p:nvSpPr>
        <p:spPr>
          <a:xfrm>
            <a:off x="55619" y="980107"/>
            <a:ext cx="5244219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1"/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see?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79FCB31-606D-AFB2-B11F-026569B2035E}"/>
              </a:ext>
            </a:extLst>
          </p:cNvPr>
          <p:cNvSpPr txBox="1">
            <a:spLocks/>
          </p:cNvSpPr>
          <p:nvPr/>
        </p:nvSpPr>
        <p:spPr>
          <a:xfrm>
            <a:off x="50425" y="1289024"/>
            <a:ext cx="5522036" cy="2433122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We need light to see.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Light travels in </a:t>
            </a:r>
            <a:r>
              <a:rPr lang="en-US" sz="1400" b="1" dirty="0">
                <a:latin typeface="United Curriculum" pitchFamily="2" charset="0"/>
              </a:rPr>
              <a:t>straight lines</a:t>
            </a:r>
            <a:r>
              <a:rPr lang="en-US" sz="1200" dirty="0">
                <a:latin typeface="United Curriculum" pitchFamily="2" charset="0"/>
              </a:rPr>
              <a:t>. 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We see an object when light is </a:t>
            </a:r>
            <a:r>
              <a:rPr lang="en-US" sz="1400" b="1" dirty="0">
                <a:latin typeface="United Curriculum" pitchFamily="2" charset="0"/>
              </a:rPr>
              <a:t>reflected</a:t>
            </a:r>
            <a:r>
              <a:rPr lang="en-US" sz="1200" dirty="0">
                <a:latin typeface="United Curriculum" pitchFamily="2" charset="0"/>
              </a:rPr>
              <a:t> (bounced) off an object and enters our eye. 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sz="1200" dirty="0">
              <a:latin typeface="United Curriculum" pitchFamily="2" charset="0"/>
            </a:endParaRPr>
          </a:p>
          <a:p>
            <a:pPr>
              <a:lnSpc>
                <a:spcPts val="2400"/>
              </a:lnSpc>
            </a:pPr>
            <a:endParaRPr lang="en-US" sz="1200" dirty="0">
              <a:latin typeface="United Curriculum" pitchFamily="2" charset="0"/>
            </a:endParaRP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Darkness</a:t>
            </a:r>
            <a:r>
              <a:rPr lang="en-US" sz="1200" dirty="0">
                <a:latin typeface="United Curriculum" pitchFamily="2" charset="0"/>
              </a:rPr>
              <a:t> is the absence of light. We cannot see in complete darkness.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23A055C8-A791-6964-4427-384ED63B84C9}"/>
              </a:ext>
            </a:extLst>
          </p:cNvPr>
          <p:cNvSpPr/>
          <p:nvPr/>
        </p:nvSpPr>
        <p:spPr>
          <a:xfrm flipH="1">
            <a:off x="5512161" y="980106"/>
            <a:ext cx="4340646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1"/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Light sources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A97011E-9366-35FF-6088-D803B9208AC8}"/>
              </a:ext>
            </a:extLst>
          </p:cNvPr>
          <p:cNvSpPr txBox="1">
            <a:spLocks/>
          </p:cNvSpPr>
          <p:nvPr/>
        </p:nvSpPr>
        <p:spPr>
          <a:xfrm>
            <a:off x="979579" y="4234256"/>
            <a:ext cx="2599936" cy="642989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  <a:spcAft>
                <a:spcPts val="600"/>
              </a:spcAft>
            </a:pPr>
            <a:r>
              <a:rPr lang="en-US" sz="1400" b="1" dirty="0">
                <a:latin typeface="United Curriculum" pitchFamily="2" charset="0"/>
              </a:rPr>
              <a:t>Transparent</a:t>
            </a:r>
            <a:r>
              <a:rPr lang="en-US" sz="1200" dirty="0">
                <a:latin typeface="United Curriculum" pitchFamily="2" charset="0"/>
              </a:rPr>
              <a:t> materials let nearly all </a:t>
            </a:r>
            <a:r>
              <a:rPr lang="en-US" sz="1200">
                <a:latin typeface="United Curriculum" pitchFamily="2" charset="0"/>
              </a:rPr>
              <a:t>light through.</a:t>
            </a:r>
            <a:endParaRPr lang="en-US" sz="1200" dirty="0">
              <a:latin typeface="United Curriculum" pitchFamily="2" charset="0"/>
            </a:endParaRPr>
          </a:p>
          <a:p>
            <a:pPr>
              <a:lnSpc>
                <a:spcPts val="2400"/>
              </a:lnSpc>
              <a:spcAft>
                <a:spcPts val="600"/>
              </a:spcAft>
            </a:pPr>
            <a:r>
              <a:rPr lang="en-US" sz="1400" b="1" dirty="0">
                <a:latin typeface="United Curriculum" pitchFamily="2" charset="0"/>
              </a:rPr>
              <a:t>Translucent</a:t>
            </a:r>
            <a:r>
              <a:rPr lang="en-US" sz="1200" dirty="0">
                <a:latin typeface="United Curriculum" pitchFamily="2" charset="0"/>
              </a:rPr>
              <a:t> materials let some light through.</a:t>
            </a:r>
          </a:p>
          <a:p>
            <a:pPr>
              <a:lnSpc>
                <a:spcPts val="2400"/>
              </a:lnSpc>
              <a:spcAft>
                <a:spcPts val="600"/>
              </a:spcAft>
            </a:pPr>
            <a:r>
              <a:rPr lang="en-US" sz="1400" b="1" dirty="0">
                <a:latin typeface="United Curriculum" pitchFamily="2" charset="0"/>
              </a:rPr>
              <a:t>Opaque</a:t>
            </a:r>
            <a:r>
              <a:rPr lang="en-US" sz="1200" dirty="0">
                <a:latin typeface="United Curriculum" pitchFamily="2" charset="0"/>
              </a:rPr>
              <a:t> materials let no light pass through – we cannot see through opaque materials.</a:t>
            </a:r>
            <a:endParaRPr lang="en-GB" sz="1200" dirty="0">
              <a:latin typeface="United Curriculum" pitchFamily="2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FD0046D-92AD-6183-6180-689F78023F06}"/>
              </a:ext>
            </a:extLst>
          </p:cNvPr>
          <p:cNvSpPr txBox="1">
            <a:spLocks/>
          </p:cNvSpPr>
          <p:nvPr/>
        </p:nvSpPr>
        <p:spPr>
          <a:xfrm>
            <a:off x="5512161" y="1322262"/>
            <a:ext cx="4340645" cy="2581305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A </a:t>
            </a:r>
            <a:r>
              <a:rPr lang="en-US" sz="1400" b="1" dirty="0">
                <a:latin typeface="United Curriculum" pitchFamily="2" charset="0"/>
              </a:rPr>
              <a:t>source of light </a:t>
            </a:r>
            <a:r>
              <a:rPr lang="en-US" sz="1200" dirty="0">
                <a:latin typeface="United Curriculum" pitchFamily="2" charset="0"/>
              </a:rPr>
              <a:t>is something that </a:t>
            </a:r>
            <a:r>
              <a:rPr lang="en-US" sz="1400" b="1" dirty="0">
                <a:latin typeface="United Curriculum" pitchFamily="2" charset="0"/>
              </a:rPr>
              <a:t>emits</a:t>
            </a:r>
            <a:r>
              <a:rPr lang="en-US" sz="1200" dirty="0">
                <a:latin typeface="United Curriculum" pitchFamily="2" charset="0"/>
              </a:rPr>
              <a:t> (produces) its own light. We can describe light sources as </a:t>
            </a:r>
            <a:r>
              <a:rPr lang="en-US" sz="1400" b="1" dirty="0">
                <a:latin typeface="United Curriculum" pitchFamily="2" charset="0"/>
              </a:rPr>
              <a:t>luminous</a:t>
            </a:r>
            <a:r>
              <a:rPr lang="en-US" sz="1200" dirty="0">
                <a:latin typeface="United Curriculum" pitchFamily="2" charset="0"/>
              </a:rPr>
              <a:t> objects.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Natural light sources include the Sun, fire and fireflies.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Artificial (man-made) light sources include torches, lamps and televisions.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Shiny</a:t>
            </a:r>
            <a:r>
              <a:rPr lang="en-US" sz="1200" dirty="0">
                <a:latin typeface="United Curriculum" pitchFamily="2" charset="0"/>
              </a:rPr>
              <a:t> objects are not light sources. They appear shiny because they reflect lots of light from light sources.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F1E67F-88F1-C738-B057-295C8F31DF66}"/>
              </a:ext>
            </a:extLst>
          </p:cNvPr>
          <p:cNvSpPr/>
          <p:nvPr/>
        </p:nvSpPr>
        <p:spPr>
          <a:xfrm>
            <a:off x="55619" y="980108"/>
            <a:ext cx="260472" cy="308916"/>
          </a:xfrm>
          <a:prstGeom prst="rect">
            <a:avLst/>
          </a:prstGeom>
          <a:solidFill>
            <a:schemeClr val="bg2"/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United Curriculum" pitchFamily="2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B8ABB-6BC5-AD87-2782-65E35DFC4657}"/>
              </a:ext>
            </a:extLst>
          </p:cNvPr>
          <p:cNvSpPr/>
          <p:nvPr/>
        </p:nvSpPr>
        <p:spPr>
          <a:xfrm>
            <a:off x="9575809" y="980108"/>
            <a:ext cx="260472" cy="308916"/>
          </a:xfrm>
          <a:prstGeom prst="rect">
            <a:avLst/>
          </a:prstGeom>
          <a:solidFill>
            <a:schemeClr val="bg2"/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United Curriculum" pitchFamily="2" charset="0"/>
              </a:rPr>
              <a:t>2</a:t>
            </a: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0E558314-EB43-8586-5ADC-7F0B81AD7703}"/>
              </a:ext>
            </a:extLst>
          </p:cNvPr>
          <p:cNvSpPr/>
          <p:nvPr/>
        </p:nvSpPr>
        <p:spPr>
          <a:xfrm>
            <a:off x="55620" y="3596265"/>
            <a:ext cx="3523896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1"/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Light and </a:t>
            </a:r>
            <a:r>
              <a:rPr lang="en-US" sz="1600" b="1" dirty="0"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aterials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B04BBA-8492-A154-A898-C0F47014B12B}"/>
              </a:ext>
            </a:extLst>
          </p:cNvPr>
          <p:cNvSpPr/>
          <p:nvPr/>
        </p:nvSpPr>
        <p:spPr>
          <a:xfrm>
            <a:off x="55619" y="3596266"/>
            <a:ext cx="260472" cy="308916"/>
          </a:xfrm>
          <a:prstGeom prst="rect">
            <a:avLst/>
          </a:prstGeom>
          <a:solidFill>
            <a:schemeClr val="bg2"/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United Curriculum" pitchFamily="2" charset="0"/>
              </a:rPr>
              <a:t>3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811E85-E57A-AE65-21C1-185B26C0954C}"/>
              </a:ext>
            </a:extLst>
          </p:cNvPr>
          <p:cNvGrpSpPr/>
          <p:nvPr/>
        </p:nvGrpSpPr>
        <p:grpSpPr>
          <a:xfrm>
            <a:off x="267590" y="4352068"/>
            <a:ext cx="607901" cy="471774"/>
            <a:chOff x="1324878" y="2133088"/>
            <a:chExt cx="1838971" cy="1427173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F3A79B23-6558-FE43-4240-3A9408C7F7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24878" y="2424435"/>
              <a:ext cx="1838971" cy="946440"/>
            </a:xfrm>
            <a:prstGeom prst="rect">
              <a:avLst/>
            </a:prstGeom>
          </p:spPr>
        </p:pic>
        <p:sp>
          <p:nvSpPr>
            <p:cNvPr id="18" name="Trapezoid 17">
              <a:extLst>
                <a:ext uri="{FF2B5EF4-FFF2-40B4-BE49-F238E27FC236}">
                  <a16:creationId xmlns:a16="http://schemas.microsoft.com/office/drawing/2014/main" id="{43B3D6A1-4896-745A-59CA-5D2254B43CDB}"/>
                </a:ext>
              </a:extLst>
            </p:cNvPr>
            <p:cNvSpPr/>
            <p:nvPr/>
          </p:nvSpPr>
          <p:spPr>
            <a:xfrm rot="10800000">
              <a:off x="1639759" y="2133088"/>
              <a:ext cx="1261911" cy="1427173"/>
            </a:xfrm>
            <a:prstGeom prst="trapezoid">
              <a:avLst/>
            </a:prstGeom>
            <a:noFill/>
            <a:ln w="57150" cap="flat" cmpd="sng" algn="ctr">
              <a:solidFill>
                <a:srgbClr val="D55D5D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F08B942-4790-11DE-E973-29805FCA2838}"/>
              </a:ext>
            </a:extLst>
          </p:cNvPr>
          <p:cNvGrpSpPr/>
          <p:nvPr/>
        </p:nvGrpSpPr>
        <p:grpSpPr>
          <a:xfrm>
            <a:off x="267590" y="5072784"/>
            <a:ext cx="607901" cy="471774"/>
            <a:chOff x="3808304" y="2134416"/>
            <a:chExt cx="1838972" cy="1427173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7D28468B-13DD-9A16-A169-8F187949C17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808304" y="2440010"/>
              <a:ext cx="1838972" cy="940622"/>
            </a:xfrm>
            <a:prstGeom prst="rect">
              <a:avLst/>
            </a:prstGeom>
          </p:spPr>
        </p:pic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64931000-67D6-A18B-5282-AC36364D9387}"/>
                </a:ext>
              </a:extLst>
            </p:cNvPr>
            <p:cNvSpPr/>
            <p:nvPr/>
          </p:nvSpPr>
          <p:spPr>
            <a:xfrm rot="10800000">
              <a:off x="4130961" y="2134416"/>
              <a:ext cx="1261911" cy="1427173"/>
            </a:xfrm>
            <a:prstGeom prst="trapezoid">
              <a:avLst/>
            </a:prstGeom>
            <a:solidFill>
              <a:schemeClr val="bg1">
                <a:alpha val="83000"/>
              </a:schemeClr>
            </a:solidFill>
            <a:ln w="57150" cap="flat" cmpd="sng" algn="ctr">
              <a:solidFill>
                <a:srgbClr val="D55D5D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965D077-C10B-2255-640A-D09FD6FF07CF}"/>
              </a:ext>
            </a:extLst>
          </p:cNvPr>
          <p:cNvGrpSpPr/>
          <p:nvPr/>
        </p:nvGrpSpPr>
        <p:grpSpPr>
          <a:xfrm>
            <a:off x="265252" y="5793499"/>
            <a:ext cx="607901" cy="471774"/>
            <a:chOff x="6068330" y="2133088"/>
            <a:chExt cx="1838972" cy="1427173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B9F5303A-60A3-F603-F57C-1E20529454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068330" y="2427296"/>
              <a:ext cx="1838972" cy="940622"/>
            </a:xfrm>
            <a:prstGeom prst="rect">
              <a:avLst/>
            </a:prstGeom>
          </p:spPr>
        </p:pic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CFE6FC08-5F9E-734A-8072-52E4DDC710AE}"/>
                </a:ext>
              </a:extLst>
            </p:cNvPr>
            <p:cNvSpPr/>
            <p:nvPr/>
          </p:nvSpPr>
          <p:spPr>
            <a:xfrm rot="10800000">
              <a:off x="6479259" y="2133088"/>
              <a:ext cx="1261911" cy="1427173"/>
            </a:xfrm>
            <a:prstGeom prst="trapezoid">
              <a:avLst/>
            </a:prstGeom>
            <a:solidFill>
              <a:schemeClr val="bg1"/>
            </a:solidFill>
            <a:ln w="57150" cap="flat" cmpd="sng" algn="ctr">
              <a:solidFill>
                <a:srgbClr val="D55D5D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8C8EC4EA-37B9-AAAE-472F-700D8D534DDE}"/>
              </a:ext>
            </a:extLst>
          </p:cNvPr>
          <p:cNvSpPr txBox="1">
            <a:spLocks/>
          </p:cNvSpPr>
          <p:nvPr/>
        </p:nvSpPr>
        <p:spPr>
          <a:xfrm>
            <a:off x="88356" y="3948882"/>
            <a:ext cx="4373475" cy="1277906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1200" dirty="0">
                <a:latin typeface="United Curriculum" pitchFamily="2" charset="0"/>
              </a:rPr>
              <a:t>Light can travel through some materials.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A515423-2386-D534-68A2-A729C0291306}"/>
              </a:ext>
            </a:extLst>
          </p:cNvPr>
          <p:cNvGrpSpPr/>
          <p:nvPr/>
        </p:nvGrpSpPr>
        <p:grpSpPr>
          <a:xfrm>
            <a:off x="1648842" y="2190627"/>
            <a:ext cx="1930673" cy="856854"/>
            <a:chOff x="1379918" y="1749174"/>
            <a:chExt cx="8805077" cy="3907789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0CE79FC-0F58-E885-9BEF-F61631964365}"/>
                </a:ext>
              </a:extLst>
            </p:cNvPr>
            <p:cNvGrpSpPr/>
            <p:nvPr/>
          </p:nvGrpSpPr>
          <p:grpSpPr>
            <a:xfrm>
              <a:off x="3850123" y="3597178"/>
              <a:ext cx="1955221" cy="1638222"/>
              <a:chOff x="612981" y="2021219"/>
              <a:chExt cx="2867504" cy="2402594"/>
            </a:xfrm>
          </p:grpSpPr>
          <p:pic>
            <p:nvPicPr>
              <p:cNvPr id="57" name="Picture 56" descr="Text&#10;&#10;Description automatically generated">
                <a:extLst>
                  <a:ext uri="{FF2B5EF4-FFF2-40B4-BE49-F238E27FC236}">
                    <a16:creationId xmlns:a16="http://schemas.microsoft.com/office/drawing/2014/main" id="{8555A652-92D9-4DAF-D0C3-90F9D04887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2981" y="2021219"/>
                <a:ext cx="2867504" cy="2402594"/>
              </a:xfrm>
              <a:prstGeom prst="rect">
                <a:avLst/>
              </a:prstGeom>
            </p:spPr>
          </p:pic>
          <p:sp>
            <p:nvSpPr>
              <p:cNvPr id="58" name="Rectangle: Rounded Corners 57">
                <a:extLst>
                  <a:ext uri="{FF2B5EF4-FFF2-40B4-BE49-F238E27FC236}">
                    <a16:creationId xmlns:a16="http://schemas.microsoft.com/office/drawing/2014/main" id="{410FBB6F-F8F9-360C-09DC-679318AC0C42}"/>
                  </a:ext>
                </a:extLst>
              </p:cNvPr>
              <p:cNvSpPr/>
              <p:nvPr/>
            </p:nvSpPr>
            <p:spPr>
              <a:xfrm rot="19035669">
                <a:off x="1436764" y="2287325"/>
                <a:ext cx="1129664" cy="1424124"/>
              </a:xfrm>
              <a:prstGeom prst="roundRect">
                <a:avLst/>
              </a:prstGeom>
              <a:solidFill>
                <a:srgbClr val="EFEFE0"/>
              </a:solidFill>
              <a:ln w="12700" cap="flat" cmpd="sng" algn="ctr">
                <a:solidFill>
                  <a:srgbClr val="EFEFE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8" name="Graphic 4">
              <a:extLst>
                <a:ext uri="{FF2B5EF4-FFF2-40B4-BE49-F238E27FC236}">
                  <a16:creationId xmlns:a16="http://schemas.microsoft.com/office/drawing/2014/main" id="{8A297022-3C50-DE47-2DDF-0ECDBDFC9E11}"/>
                </a:ext>
              </a:extLst>
            </p:cNvPr>
            <p:cNvGrpSpPr/>
            <p:nvPr/>
          </p:nvGrpSpPr>
          <p:grpSpPr>
            <a:xfrm>
              <a:off x="1379918" y="2176522"/>
              <a:ext cx="2330129" cy="3480441"/>
              <a:chOff x="4173099" y="2197878"/>
              <a:chExt cx="1273233" cy="2003676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ED0E1061-151F-DCFC-3DD1-4F2D7EBB912C}"/>
                  </a:ext>
                </a:extLst>
              </p:cNvPr>
              <p:cNvSpPr/>
              <p:nvPr/>
            </p:nvSpPr>
            <p:spPr>
              <a:xfrm>
                <a:off x="4285984" y="2272910"/>
                <a:ext cx="947221" cy="1358049"/>
              </a:xfrm>
              <a:custGeom>
                <a:avLst/>
                <a:gdLst>
                  <a:gd name="connsiteX0" fmla="*/ 915894 w 947221"/>
                  <a:gd name="connsiteY0" fmla="*/ 484208 h 1358049"/>
                  <a:gd name="connsiteX1" fmla="*/ 915248 w 947221"/>
                  <a:gd name="connsiteY1" fmla="*/ 271555 h 1358049"/>
                  <a:gd name="connsiteX2" fmla="*/ 435188 w 947221"/>
                  <a:gd name="connsiteY2" fmla="*/ 0 h 1358049"/>
                  <a:gd name="connsiteX3" fmla="*/ 230831 w 947221"/>
                  <a:gd name="connsiteY3" fmla="*/ 971827 h 1358049"/>
                  <a:gd name="connsiteX4" fmla="*/ 264568 w 947221"/>
                  <a:gd name="connsiteY4" fmla="*/ 1055247 h 1358049"/>
                  <a:gd name="connsiteX5" fmla="*/ 231200 w 947221"/>
                  <a:gd name="connsiteY5" fmla="*/ 1243105 h 1358049"/>
                  <a:gd name="connsiteX6" fmla="*/ 656322 w 947221"/>
                  <a:gd name="connsiteY6" fmla="*/ 1358050 h 1358049"/>
                  <a:gd name="connsiteX7" fmla="*/ 596775 w 947221"/>
                  <a:gd name="connsiteY7" fmla="*/ 1245778 h 1358049"/>
                  <a:gd name="connsiteX8" fmla="*/ 577510 w 947221"/>
                  <a:gd name="connsiteY8" fmla="*/ 1097280 h 1358049"/>
                  <a:gd name="connsiteX9" fmla="*/ 577510 w 947221"/>
                  <a:gd name="connsiteY9" fmla="*/ 1072577 h 1358049"/>
                  <a:gd name="connsiteX10" fmla="*/ 945298 w 947221"/>
                  <a:gd name="connsiteY10" fmla="*/ 679624 h 1358049"/>
                  <a:gd name="connsiteX11" fmla="*/ 945667 w 947221"/>
                  <a:gd name="connsiteY11" fmla="*/ 643951 h 1358049"/>
                  <a:gd name="connsiteX12" fmla="*/ 915986 w 947221"/>
                  <a:gd name="connsiteY12" fmla="*/ 484300 h 1358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47221" h="1358049">
                    <a:moveTo>
                      <a:pt x="915894" y="484208"/>
                    </a:moveTo>
                    <a:cubicBezTo>
                      <a:pt x="950829" y="418301"/>
                      <a:pt x="947971" y="338568"/>
                      <a:pt x="915248" y="271555"/>
                    </a:cubicBezTo>
                    <a:cubicBezTo>
                      <a:pt x="828602" y="94205"/>
                      <a:pt x="642680" y="0"/>
                      <a:pt x="435188" y="0"/>
                    </a:cubicBezTo>
                    <a:cubicBezTo>
                      <a:pt x="176907" y="0"/>
                      <a:pt x="-278541" y="303264"/>
                      <a:pt x="230831" y="971827"/>
                    </a:cubicBezTo>
                    <a:cubicBezTo>
                      <a:pt x="249359" y="996161"/>
                      <a:pt x="260973" y="1024921"/>
                      <a:pt x="264568" y="1055247"/>
                    </a:cubicBezTo>
                    <a:cubicBezTo>
                      <a:pt x="271850" y="1117190"/>
                      <a:pt x="243920" y="1199044"/>
                      <a:pt x="231200" y="1243105"/>
                    </a:cubicBezTo>
                    <a:cubicBezTo>
                      <a:pt x="246317" y="1257024"/>
                      <a:pt x="656322" y="1358050"/>
                      <a:pt x="656322" y="1358050"/>
                    </a:cubicBezTo>
                    <a:lnTo>
                      <a:pt x="596775" y="1245778"/>
                    </a:lnTo>
                    <a:cubicBezTo>
                      <a:pt x="585622" y="1199966"/>
                      <a:pt x="581290" y="1148807"/>
                      <a:pt x="577510" y="1097280"/>
                    </a:cubicBezTo>
                    <a:lnTo>
                      <a:pt x="577510" y="1072577"/>
                    </a:lnTo>
                    <a:cubicBezTo>
                      <a:pt x="783250" y="1157103"/>
                      <a:pt x="902620" y="895043"/>
                      <a:pt x="945298" y="679624"/>
                    </a:cubicBezTo>
                    <a:cubicBezTo>
                      <a:pt x="947603" y="667825"/>
                      <a:pt x="947971" y="655658"/>
                      <a:pt x="945667" y="643951"/>
                    </a:cubicBezTo>
                    <a:cubicBezTo>
                      <a:pt x="933223" y="581271"/>
                      <a:pt x="891282" y="530758"/>
                      <a:pt x="915986" y="484300"/>
                    </a:cubicBezTo>
                    <a:close/>
                  </a:path>
                </a:pathLst>
              </a:custGeom>
              <a:solidFill>
                <a:srgbClr val="AD8971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6DAFEBCC-570D-2D9E-33C6-93FA12CBAAF3}"/>
                  </a:ext>
                </a:extLst>
              </p:cNvPr>
              <p:cNvSpPr/>
              <p:nvPr/>
            </p:nvSpPr>
            <p:spPr>
              <a:xfrm>
                <a:off x="5424026" y="2922853"/>
                <a:ext cx="22306" cy="25072"/>
              </a:xfrm>
              <a:custGeom>
                <a:avLst/>
                <a:gdLst>
                  <a:gd name="connsiteX0" fmla="*/ 22307 w 22306"/>
                  <a:gd name="connsiteY0" fmla="*/ 12536 h 25072"/>
                  <a:gd name="connsiteX1" fmla="*/ 11153 w 22306"/>
                  <a:gd name="connsiteY1" fmla="*/ 25072 h 25072"/>
                  <a:gd name="connsiteX2" fmla="*/ 0 w 22306"/>
                  <a:gd name="connsiteY2" fmla="*/ 12536 h 25072"/>
                  <a:gd name="connsiteX3" fmla="*/ 11153 w 22306"/>
                  <a:gd name="connsiteY3" fmla="*/ 0 h 25072"/>
                  <a:gd name="connsiteX4" fmla="*/ 22307 w 22306"/>
                  <a:gd name="connsiteY4" fmla="*/ 12536 h 25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306" h="25072">
                    <a:moveTo>
                      <a:pt x="22307" y="12536"/>
                    </a:moveTo>
                    <a:cubicBezTo>
                      <a:pt x="22307" y="19460"/>
                      <a:pt x="17313" y="25072"/>
                      <a:pt x="11153" y="25072"/>
                    </a:cubicBezTo>
                    <a:cubicBezTo>
                      <a:pt x="4994" y="25072"/>
                      <a:pt x="0" y="19460"/>
                      <a:pt x="0" y="12536"/>
                    </a:cubicBezTo>
                    <a:cubicBezTo>
                      <a:pt x="0" y="5613"/>
                      <a:pt x="4993" y="0"/>
                      <a:pt x="11153" y="0"/>
                    </a:cubicBezTo>
                    <a:cubicBezTo>
                      <a:pt x="17313" y="0"/>
                      <a:pt x="22307" y="5613"/>
                      <a:pt x="22307" y="1253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B01F8FD-B975-9E20-4DC9-EE181A9BD5D4}"/>
                  </a:ext>
                </a:extLst>
              </p:cNvPr>
              <p:cNvSpPr/>
              <p:nvPr/>
            </p:nvSpPr>
            <p:spPr>
              <a:xfrm>
                <a:off x="4942315" y="2714290"/>
                <a:ext cx="154714" cy="54723"/>
              </a:xfrm>
              <a:custGeom>
                <a:avLst/>
                <a:gdLst>
                  <a:gd name="connsiteX0" fmla="*/ 133004 w 154714"/>
                  <a:gd name="connsiteY0" fmla="*/ 1164 h 54723"/>
                  <a:gd name="connsiteX1" fmla="*/ 914 w 154714"/>
                  <a:gd name="connsiteY1" fmla="*/ 48820 h 54723"/>
                  <a:gd name="connsiteX2" fmla="*/ 5615 w 154714"/>
                  <a:gd name="connsiteY2" fmla="*/ 54350 h 54723"/>
                  <a:gd name="connsiteX3" fmla="*/ 130146 w 154714"/>
                  <a:gd name="connsiteY3" fmla="*/ 31306 h 54723"/>
                  <a:gd name="connsiteX4" fmla="*/ 133004 w 154714"/>
                  <a:gd name="connsiteY4" fmla="*/ 1164 h 54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4714" h="54723">
                    <a:moveTo>
                      <a:pt x="133004" y="1164"/>
                    </a:moveTo>
                    <a:cubicBezTo>
                      <a:pt x="85440" y="-4828"/>
                      <a:pt x="33637" y="12502"/>
                      <a:pt x="914" y="48820"/>
                    </a:cubicBezTo>
                    <a:cubicBezTo>
                      <a:pt x="-1760" y="51769"/>
                      <a:pt x="1928" y="56010"/>
                      <a:pt x="5615" y="54350"/>
                    </a:cubicBezTo>
                    <a:cubicBezTo>
                      <a:pt x="49030" y="35362"/>
                      <a:pt x="90418" y="28080"/>
                      <a:pt x="130146" y="31306"/>
                    </a:cubicBezTo>
                    <a:cubicBezTo>
                      <a:pt x="158629" y="33610"/>
                      <a:pt x="165819" y="5312"/>
                      <a:pt x="133004" y="1164"/>
                    </a:cubicBezTo>
                    <a:close/>
                  </a:path>
                </a:pathLst>
              </a:custGeom>
              <a:solidFill>
                <a:srgbClr val="1D1D1B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8" name="Graphic 4">
                <a:extLst>
                  <a:ext uri="{FF2B5EF4-FFF2-40B4-BE49-F238E27FC236}">
                    <a16:creationId xmlns:a16="http://schemas.microsoft.com/office/drawing/2014/main" id="{03976C95-DD50-0040-2047-951F2764CE5A}"/>
                  </a:ext>
                </a:extLst>
              </p:cNvPr>
              <p:cNvGrpSpPr/>
              <p:nvPr/>
            </p:nvGrpSpPr>
            <p:grpSpPr>
              <a:xfrm>
                <a:off x="4917039" y="2787233"/>
                <a:ext cx="357732" cy="434295"/>
                <a:chOff x="4917039" y="2787233"/>
                <a:chExt cx="357732" cy="434295"/>
              </a:xfrm>
            </p:grpSpPr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FFC4F1CA-F7B9-27ED-8DD5-26D16B78C871}"/>
                    </a:ext>
                  </a:extLst>
                </p:cNvPr>
                <p:cNvSpPr/>
                <p:nvPr/>
              </p:nvSpPr>
              <p:spPr>
                <a:xfrm>
                  <a:off x="5162334" y="2853997"/>
                  <a:ext cx="112437" cy="193189"/>
                </a:xfrm>
                <a:custGeom>
                  <a:avLst/>
                  <a:gdLst>
                    <a:gd name="connsiteX0" fmla="*/ 41756 w 112437"/>
                    <a:gd name="connsiteY0" fmla="*/ 0 h 193189"/>
                    <a:gd name="connsiteX1" fmla="*/ 110889 w 112437"/>
                    <a:gd name="connsiteY1" fmla="*/ 136607 h 193189"/>
                    <a:gd name="connsiteX2" fmla="*/ 110889 w 112437"/>
                    <a:gd name="connsiteY2" fmla="*/ 163891 h 193189"/>
                    <a:gd name="connsiteX3" fmla="*/ 79733 w 112437"/>
                    <a:gd name="connsiteY3" fmla="*/ 192190 h 193189"/>
                    <a:gd name="connsiteX4" fmla="*/ 0 w 112437"/>
                    <a:gd name="connsiteY4" fmla="*/ 185461 h 19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2437" h="193189">
                      <a:moveTo>
                        <a:pt x="41756" y="0"/>
                      </a:moveTo>
                      <a:cubicBezTo>
                        <a:pt x="57887" y="35581"/>
                        <a:pt x="104621" y="97985"/>
                        <a:pt x="110889" y="136607"/>
                      </a:cubicBezTo>
                      <a:cubicBezTo>
                        <a:pt x="112364" y="145640"/>
                        <a:pt x="113470" y="155042"/>
                        <a:pt x="110889" y="163891"/>
                      </a:cubicBezTo>
                      <a:cubicBezTo>
                        <a:pt x="106834" y="177903"/>
                        <a:pt x="93652" y="187950"/>
                        <a:pt x="79733" y="192190"/>
                      </a:cubicBezTo>
                      <a:cubicBezTo>
                        <a:pt x="65815" y="196430"/>
                        <a:pt x="14656" y="185830"/>
                        <a:pt x="0" y="185461"/>
                      </a:cubicBezTo>
                    </a:path>
                  </a:pathLst>
                </a:custGeom>
                <a:solidFill>
                  <a:srgbClr val="AD8971"/>
                </a:solidFill>
                <a:ln w="92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7B4E13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47" name="Graphic 4">
                  <a:extLst>
                    <a:ext uri="{FF2B5EF4-FFF2-40B4-BE49-F238E27FC236}">
                      <a16:creationId xmlns:a16="http://schemas.microsoft.com/office/drawing/2014/main" id="{0DC1EF3A-FDF6-B46F-1EF1-6964667E7471}"/>
                    </a:ext>
                  </a:extLst>
                </p:cNvPr>
                <p:cNvGrpSpPr/>
                <p:nvPr/>
              </p:nvGrpSpPr>
              <p:grpSpPr>
                <a:xfrm>
                  <a:off x="4917039" y="2787233"/>
                  <a:ext cx="154223" cy="127048"/>
                  <a:chOff x="4917039" y="2787233"/>
                  <a:chExt cx="154223" cy="127048"/>
                </a:xfrm>
              </p:grpSpPr>
              <p:sp>
                <p:nvSpPr>
                  <p:cNvPr id="52" name="Freeform: Shape 51">
                    <a:extLst>
                      <a:ext uri="{FF2B5EF4-FFF2-40B4-BE49-F238E27FC236}">
                        <a16:creationId xmlns:a16="http://schemas.microsoft.com/office/drawing/2014/main" id="{0C2997E8-4911-5CF4-E300-A95CB9B81542}"/>
                      </a:ext>
                    </a:extLst>
                  </p:cNvPr>
                  <p:cNvSpPr/>
                  <p:nvPr/>
                </p:nvSpPr>
                <p:spPr>
                  <a:xfrm>
                    <a:off x="4918340" y="2787233"/>
                    <a:ext cx="152922" cy="71557"/>
                  </a:xfrm>
                  <a:custGeom>
                    <a:avLst/>
                    <a:gdLst>
                      <a:gd name="connsiteX0" fmla="*/ 152922 w 152922"/>
                      <a:gd name="connsiteY0" fmla="*/ 2885 h 71557"/>
                      <a:gd name="connsiteX1" fmla="*/ 0 w 152922"/>
                      <a:gd name="connsiteY1" fmla="*/ 71558 h 71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52922" h="71557">
                        <a:moveTo>
                          <a:pt x="152922" y="2885"/>
                        </a:moveTo>
                        <a:cubicBezTo>
                          <a:pt x="72912" y="-10020"/>
                          <a:pt x="19542" y="21690"/>
                          <a:pt x="0" y="71558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B57FF7EC-0376-53A0-5A5F-2AC50BCD0656}"/>
                      </a:ext>
                    </a:extLst>
                  </p:cNvPr>
                  <p:cNvSpPr/>
                  <p:nvPr/>
                </p:nvSpPr>
                <p:spPr>
                  <a:xfrm>
                    <a:off x="4917039" y="2799584"/>
                    <a:ext cx="128306" cy="114697"/>
                  </a:xfrm>
                  <a:custGeom>
                    <a:avLst/>
                    <a:gdLst>
                      <a:gd name="connsiteX0" fmla="*/ 111545 w 128306"/>
                      <a:gd name="connsiteY0" fmla="*/ 1042 h 114697"/>
                      <a:gd name="connsiteX1" fmla="*/ 2223 w 128306"/>
                      <a:gd name="connsiteY1" fmla="*/ 57732 h 114697"/>
                      <a:gd name="connsiteX2" fmla="*/ 4619 w 128306"/>
                      <a:gd name="connsiteY2" fmla="*/ 73955 h 114697"/>
                      <a:gd name="connsiteX3" fmla="*/ 96704 w 128306"/>
                      <a:gd name="connsiteY3" fmla="*/ 114697 h 114697"/>
                      <a:gd name="connsiteX4" fmla="*/ 111545 w 128306"/>
                      <a:gd name="connsiteY4" fmla="*/ 1042 h 1146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06" h="114697">
                        <a:moveTo>
                          <a:pt x="111545" y="1042"/>
                        </a:moveTo>
                        <a:cubicBezTo>
                          <a:pt x="66655" y="-5133"/>
                          <a:pt x="33655" y="16436"/>
                          <a:pt x="2223" y="57732"/>
                        </a:cubicBezTo>
                        <a:cubicBezTo>
                          <a:pt x="-1557" y="62709"/>
                          <a:pt x="-358" y="70268"/>
                          <a:pt x="4619" y="73955"/>
                        </a:cubicBezTo>
                        <a:cubicBezTo>
                          <a:pt x="39186" y="99396"/>
                          <a:pt x="66009" y="114697"/>
                          <a:pt x="96704" y="114697"/>
                        </a:cubicBezTo>
                        <a:cubicBezTo>
                          <a:pt x="140673" y="114697"/>
                          <a:pt x="131916" y="3808"/>
                          <a:pt x="111545" y="104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BDD58FC5-C474-871C-7D4D-A90B7B632557}"/>
                      </a:ext>
                    </a:extLst>
                  </p:cNvPr>
                  <p:cNvSpPr/>
                  <p:nvPr/>
                </p:nvSpPr>
                <p:spPr>
                  <a:xfrm>
                    <a:off x="4966549" y="2798220"/>
                    <a:ext cx="81512" cy="111452"/>
                  </a:xfrm>
                  <a:custGeom>
                    <a:avLst/>
                    <a:gdLst>
                      <a:gd name="connsiteX0" fmla="*/ 92 w 81512"/>
                      <a:gd name="connsiteY0" fmla="*/ 55501 h 111452"/>
                      <a:gd name="connsiteX1" fmla="*/ 34290 w 81512"/>
                      <a:gd name="connsiteY1" fmla="*/ 4250 h 111452"/>
                      <a:gd name="connsiteX2" fmla="*/ 68119 w 81512"/>
                      <a:gd name="connsiteY2" fmla="*/ 2222 h 111452"/>
                      <a:gd name="connsiteX3" fmla="*/ 57334 w 81512"/>
                      <a:gd name="connsiteY3" fmla="*/ 111452 h 111452"/>
                      <a:gd name="connsiteX4" fmla="*/ 0 w 81512"/>
                      <a:gd name="connsiteY4" fmla="*/ 55501 h 1114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1512" h="111452">
                        <a:moveTo>
                          <a:pt x="92" y="55501"/>
                        </a:moveTo>
                        <a:cubicBezTo>
                          <a:pt x="92" y="32640"/>
                          <a:pt x="14195" y="13007"/>
                          <a:pt x="34290" y="4250"/>
                        </a:cubicBezTo>
                        <a:cubicBezTo>
                          <a:pt x="50421" y="1116"/>
                          <a:pt x="51066" y="-2387"/>
                          <a:pt x="68119" y="2222"/>
                        </a:cubicBezTo>
                        <a:cubicBezTo>
                          <a:pt x="86186" y="11624"/>
                          <a:pt x="89043" y="111452"/>
                          <a:pt x="57334" y="111452"/>
                        </a:cubicBezTo>
                        <a:cubicBezTo>
                          <a:pt x="25625" y="111452"/>
                          <a:pt x="0" y="86380"/>
                          <a:pt x="0" y="55501"/>
                        </a:cubicBezTo>
                        <a:close/>
                      </a:path>
                    </a:pathLst>
                  </a:custGeom>
                  <a:solidFill>
                    <a:srgbClr val="7C531B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0649ED25-2118-AC37-1B1B-0ED9AF2B2E5C}"/>
                      </a:ext>
                    </a:extLst>
                  </p:cNvPr>
                  <p:cNvSpPr/>
                  <p:nvPr/>
                </p:nvSpPr>
                <p:spPr>
                  <a:xfrm>
                    <a:off x="5004987" y="2822933"/>
                    <a:ext cx="43795" cy="58993"/>
                  </a:xfrm>
                  <a:custGeom>
                    <a:avLst/>
                    <a:gdLst>
                      <a:gd name="connsiteX0" fmla="*/ 0 w 43795"/>
                      <a:gd name="connsiteY0" fmla="*/ 29497 h 58993"/>
                      <a:gd name="connsiteX1" fmla="*/ 30972 w 43795"/>
                      <a:gd name="connsiteY1" fmla="*/ 58993 h 58993"/>
                      <a:gd name="connsiteX2" fmla="*/ 30972 w 43795"/>
                      <a:gd name="connsiteY2" fmla="*/ 0 h 58993"/>
                      <a:gd name="connsiteX3" fmla="*/ 0 w 43795"/>
                      <a:gd name="connsiteY3" fmla="*/ 29497 h 589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795" h="58993">
                        <a:moveTo>
                          <a:pt x="0" y="29497"/>
                        </a:moveTo>
                        <a:cubicBezTo>
                          <a:pt x="0" y="45812"/>
                          <a:pt x="13827" y="58993"/>
                          <a:pt x="30972" y="58993"/>
                        </a:cubicBezTo>
                        <a:cubicBezTo>
                          <a:pt x="48117" y="58993"/>
                          <a:pt x="48024" y="0"/>
                          <a:pt x="30972" y="0"/>
                        </a:cubicBezTo>
                        <a:cubicBezTo>
                          <a:pt x="13919" y="0"/>
                          <a:pt x="0" y="13181"/>
                          <a:pt x="0" y="29497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CB65BE53-FB8C-9F29-4CD5-BD1603236F23}"/>
                      </a:ext>
                    </a:extLst>
                  </p:cNvPr>
                  <p:cNvSpPr/>
                  <p:nvPr/>
                </p:nvSpPr>
                <p:spPr>
                  <a:xfrm>
                    <a:off x="4998903" y="2822933"/>
                    <a:ext cx="29681" cy="28390"/>
                  </a:xfrm>
                  <a:custGeom>
                    <a:avLst/>
                    <a:gdLst>
                      <a:gd name="connsiteX0" fmla="*/ 29681 w 29681"/>
                      <a:gd name="connsiteY0" fmla="*/ 14195 h 28390"/>
                      <a:gd name="connsiteX1" fmla="*/ 14841 w 29681"/>
                      <a:gd name="connsiteY1" fmla="*/ 28391 h 28390"/>
                      <a:gd name="connsiteX2" fmla="*/ 0 w 29681"/>
                      <a:gd name="connsiteY2" fmla="*/ 14195 h 28390"/>
                      <a:gd name="connsiteX3" fmla="*/ 14841 w 29681"/>
                      <a:gd name="connsiteY3" fmla="*/ 0 h 28390"/>
                      <a:gd name="connsiteX4" fmla="*/ 29681 w 29681"/>
                      <a:gd name="connsiteY4" fmla="*/ 14195 h 283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681" h="28390">
                        <a:moveTo>
                          <a:pt x="29681" y="14195"/>
                        </a:moveTo>
                        <a:cubicBezTo>
                          <a:pt x="29681" y="22035"/>
                          <a:pt x="23037" y="28391"/>
                          <a:pt x="14841" y="28391"/>
                        </a:cubicBezTo>
                        <a:cubicBezTo>
                          <a:pt x="6644" y="28391"/>
                          <a:pt x="0" y="22035"/>
                          <a:pt x="0" y="14195"/>
                        </a:cubicBezTo>
                        <a:cubicBezTo>
                          <a:pt x="0" y="6355"/>
                          <a:pt x="6644" y="0"/>
                          <a:pt x="14841" y="0"/>
                        </a:cubicBezTo>
                        <a:cubicBezTo>
                          <a:pt x="23037" y="0"/>
                          <a:pt x="29681" y="6355"/>
                          <a:pt x="29681" y="1419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grpSp>
              <p:nvGrpSpPr>
                <p:cNvPr id="48" name="Graphic 4">
                  <a:extLst>
                    <a:ext uri="{FF2B5EF4-FFF2-40B4-BE49-F238E27FC236}">
                      <a16:creationId xmlns:a16="http://schemas.microsoft.com/office/drawing/2014/main" id="{76894195-1D09-36F4-6017-259CC486560B}"/>
                    </a:ext>
                  </a:extLst>
                </p:cNvPr>
                <p:cNvGrpSpPr/>
                <p:nvPr/>
              </p:nvGrpSpPr>
              <p:grpSpPr>
                <a:xfrm>
                  <a:off x="4990079" y="3094142"/>
                  <a:ext cx="168014" cy="127385"/>
                  <a:chOff x="4990079" y="3094142"/>
                  <a:chExt cx="168014" cy="127385"/>
                </a:xfrm>
              </p:grpSpPr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C7DD1AC5-2E5B-31EA-CA63-67C7C1E8D886}"/>
                      </a:ext>
                    </a:extLst>
                  </p:cNvPr>
                  <p:cNvSpPr/>
                  <p:nvPr/>
                </p:nvSpPr>
                <p:spPr>
                  <a:xfrm>
                    <a:off x="4990079" y="3094142"/>
                    <a:ext cx="168014" cy="127385"/>
                  </a:xfrm>
                  <a:custGeom>
                    <a:avLst/>
                    <a:gdLst>
                      <a:gd name="connsiteX0" fmla="*/ 168014 w 168014"/>
                      <a:gd name="connsiteY0" fmla="*/ 24219 h 127385"/>
                      <a:gd name="connsiteX1" fmla="*/ 19332 w 168014"/>
                      <a:gd name="connsiteY1" fmla="*/ 714 h 127385"/>
                      <a:gd name="connsiteX2" fmla="*/ 436 w 168014"/>
                      <a:gd name="connsiteY2" fmla="*/ 15278 h 127385"/>
                      <a:gd name="connsiteX3" fmla="*/ 98789 w 168014"/>
                      <a:gd name="connsiteY3" fmla="*/ 126905 h 127385"/>
                      <a:gd name="connsiteX4" fmla="*/ 168014 w 168014"/>
                      <a:gd name="connsiteY4" fmla="*/ 24219 h 127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8014" h="127385">
                        <a:moveTo>
                          <a:pt x="168014" y="24219"/>
                        </a:moveTo>
                        <a:cubicBezTo>
                          <a:pt x="168014" y="24219"/>
                          <a:pt x="68924" y="15555"/>
                          <a:pt x="19332" y="714"/>
                        </a:cubicBezTo>
                        <a:cubicBezTo>
                          <a:pt x="8548" y="-2512"/>
                          <a:pt x="-2329" y="5692"/>
                          <a:pt x="436" y="15278"/>
                        </a:cubicBezTo>
                        <a:cubicBezTo>
                          <a:pt x="14078" y="64409"/>
                          <a:pt x="41731" y="100819"/>
                          <a:pt x="98789" y="126905"/>
                        </a:cubicBezTo>
                        <a:cubicBezTo>
                          <a:pt x="117778" y="135570"/>
                          <a:pt x="168014" y="24219"/>
                          <a:pt x="168014" y="24219"/>
                        </a:cubicBezTo>
                        <a:close/>
                      </a:path>
                    </a:pathLst>
                  </a:custGeom>
                  <a:solidFill>
                    <a:srgbClr val="1C0D0D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44D198AC-621D-F121-03B4-D7622634CF48}"/>
                      </a:ext>
                    </a:extLst>
                  </p:cNvPr>
                  <p:cNvSpPr/>
                  <p:nvPr/>
                </p:nvSpPr>
                <p:spPr>
                  <a:xfrm>
                    <a:off x="5012822" y="3096147"/>
                    <a:ext cx="139280" cy="56647"/>
                  </a:xfrm>
                  <a:custGeom>
                    <a:avLst/>
                    <a:gdLst>
                      <a:gd name="connsiteX0" fmla="*/ 132182 w 139280"/>
                      <a:gd name="connsiteY0" fmla="*/ 46826 h 56647"/>
                      <a:gd name="connsiteX1" fmla="*/ 117895 w 139280"/>
                      <a:gd name="connsiteY1" fmla="*/ 56597 h 56647"/>
                      <a:gd name="connsiteX2" fmla="*/ 53555 w 139280"/>
                      <a:gd name="connsiteY2" fmla="*/ 48485 h 56647"/>
                      <a:gd name="connsiteX3" fmla="*/ 9402 w 139280"/>
                      <a:gd name="connsiteY3" fmla="*/ 16684 h 56647"/>
                      <a:gd name="connsiteX4" fmla="*/ 0 w 139280"/>
                      <a:gd name="connsiteY4" fmla="*/ 0 h 56647"/>
                      <a:gd name="connsiteX5" fmla="*/ 139280 w 139280"/>
                      <a:gd name="connsiteY5" fmla="*/ 21846 h 56647"/>
                      <a:gd name="connsiteX6" fmla="*/ 132090 w 139280"/>
                      <a:gd name="connsiteY6" fmla="*/ 46826 h 566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39280" h="56647">
                        <a:moveTo>
                          <a:pt x="132182" y="46826"/>
                        </a:moveTo>
                        <a:cubicBezTo>
                          <a:pt x="130431" y="53094"/>
                          <a:pt x="124440" y="57150"/>
                          <a:pt x="117895" y="56597"/>
                        </a:cubicBezTo>
                        <a:cubicBezTo>
                          <a:pt x="101672" y="55030"/>
                          <a:pt x="71530" y="51988"/>
                          <a:pt x="53555" y="48485"/>
                        </a:cubicBezTo>
                        <a:cubicBezTo>
                          <a:pt x="34751" y="44890"/>
                          <a:pt x="18620" y="33092"/>
                          <a:pt x="9402" y="16684"/>
                        </a:cubicBezTo>
                        <a:lnTo>
                          <a:pt x="0" y="0"/>
                        </a:lnTo>
                        <a:cubicBezTo>
                          <a:pt x="45720" y="13458"/>
                          <a:pt x="139280" y="21846"/>
                          <a:pt x="139280" y="21846"/>
                        </a:cubicBezTo>
                        <a:lnTo>
                          <a:pt x="132090" y="468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1" name="Freeform: Shape 50">
                    <a:extLst>
                      <a:ext uri="{FF2B5EF4-FFF2-40B4-BE49-F238E27FC236}">
                        <a16:creationId xmlns:a16="http://schemas.microsoft.com/office/drawing/2014/main" id="{F4A8F4DE-5A02-2D7B-6A6E-F04854222DE3}"/>
                      </a:ext>
                    </a:extLst>
                  </p:cNvPr>
                  <p:cNvSpPr/>
                  <p:nvPr/>
                </p:nvSpPr>
                <p:spPr>
                  <a:xfrm>
                    <a:off x="5019643" y="3169059"/>
                    <a:ext cx="70194" cy="52080"/>
                  </a:xfrm>
                  <a:custGeom>
                    <a:avLst/>
                    <a:gdLst>
                      <a:gd name="connsiteX0" fmla="*/ 69225 w 70194"/>
                      <a:gd name="connsiteY0" fmla="*/ 52080 h 52080"/>
                      <a:gd name="connsiteX1" fmla="*/ 0 w 70194"/>
                      <a:gd name="connsiteY1" fmla="*/ 0 h 52080"/>
                      <a:gd name="connsiteX2" fmla="*/ 69225 w 70194"/>
                      <a:gd name="connsiteY2" fmla="*/ 52080 h 520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0194" h="52080">
                        <a:moveTo>
                          <a:pt x="69225" y="52080"/>
                        </a:moveTo>
                        <a:cubicBezTo>
                          <a:pt x="36318" y="52080"/>
                          <a:pt x="0" y="0"/>
                          <a:pt x="0" y="0"/>
                        </a:cubicBezTo>
                        <a:cubicBezTo>
                          <a:pt x="0" y="0"/>
                          <a:pt x="79826" y="22123"/>
                          <a:pt x="69225" y="52080"/>
                        </a:cubicBezTo>
                        <a:close/>
                      </a:path>
                    </a:pathLst>
                  </a:custGeom>
                  <a:solidFill>
                    <a:srgbClr val="A96565"/>
                  </a:solidFill>
                  <a:ln w="920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7B4E13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2DB115E0-B749-1575-826A-BCA7470AF35E}"/>
                  </a:ext>
                </a:extLst>
              </p:cNvPr>
              <p:cNvSpPr/>
              <p:nvPr/>
            </p:nvSpPr>
            <p:spPr>
              <a:xfrm>
                <a:off x="4313022" y="3488609"/>
                <a:ext cx="814007" cy="712945"/>
              </a:xfrm>
              <a:custGeom>
                <a:avLst/>
                <a:gdLst>
                  <a:gd name="connsiteX0" fmla="*/ 814008 w 814007"/>
                  <a:gd name="connsiteY0" fmla="*/ 712560 h 712945"/>
                  <a:gd name="connsiteX1" fmla="*/ 645969 w 814007"/>
                  <a:gd name="connsiteY1" fmla="*/ 151016 h 712945"/>
                  <a:gd name="connsiteX2" fmla="*/ 233936 w 814007"/>
                  <a:gd name="connsiteY2" fmla="*/ 306 h 712945"/>
                  <a:gd name="connsiteX3" fmla="*/ 45617 w 814007"/>
                  <a:gd name="connsiteY3" fmla="*/ 313340 h 712945"/>
                  <a:gd name="connsiteX4" fmla="*/ 1833 w 814007"/>
                  <a:gd name="connsiteY4" fmla="*/ 708689 h 712945"/>
                  <a:gd name="connsiteX5" fmla="*/ 814008 w 814007"/>
                  <a:gd name="connsiteY5" fmla="*/ 712560 h 712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4007" h="712945">
                    <a:moveTo>
                      <a:pt x="814008" y="712560"/>
                    </a:moveTo>
                    <a:cubicBezTo>
                      <a:pt x="784050" y="461561"/>
                      <a:pt x="645969" y="151016"/>
                      <a:pt x="645969" y="151016"/>
                    </a:cubicBezTo>
                    <a:cubicBezTo>
                      <a:pt x="646522" y="159496"/>
                      <a:pt x="328049" y="25470"/>
                      <a:pt x="233936" y="306"/>
                    </a:cubicBezTo>
                    <a:cubicBezTo>
                      <a:pt x="196604" y="-9649"/>
                      <a:pt x="73455" y="226325"/>
                      <a:pt x="45617" y="313340"/>
                    </a:cubicBezTo>
                    <a:cubicBezTo>
                      <a:pt x="15383" y="408098"/>
                      <a:pt x="-6648" y="599182"/>
                      <a:pt x="1833" y="708689"/>
                    </a:cubicBezTo>
                    <a:cubicBezTo>
                      <a:pt x="2017" y="711362"/>
                      <a:pt x="814100" y="713943"/>
                      <a:pt x="814008" y="712560"/>
                    </a:cubicBezTo>
                    <a:close/>
                  </a:path>
                </a:pathLst>
              </a:custGeom>
              <a:solidFill>
                <a:srgbClr val="AB2B2B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DE6CEE70-35ED-A62E-990A-478D15402ACE}"/>
                  </a:ext>
                </a:extLst>
              </p:cNvPr>
              <p:cNvSpPr/>
              <p:nvPr/>
            </p:nvSpPr>
            <p:spPr>
              <a:xfrm>
                <a:off x="4465344" y="3472231"/>
                <a:ext cx="501282" cy="244130"/>
              </a:xfrm>
              <a:custGeom>
                <a:avLst/>
                <a:gdLst>
                  <a:gd name="connsiteX0" fmla="*/ 54606 w 501282"/>
                  <a:gd name="connsiteY0" fmla="*/ 0 h 244130"/>
                  <a:gd name="connsiteX1" fmla="*/ 682 w 501282"/>
                  <a:gd name="connsiteY1" fmla="*/ 68949 h 244130"/>
                  <a:gd name="connsiteX2" fmla="*/ 62810 w 501282"/>
                  <a:gd name="connsiteY2" fmla="*/ 138819 h 244130"/>
                  <a:gd name="connsiteX3" fmla="*/ 119314 w 501282"/>
                  <a:gd name="connsiteY3" fmla="*/ 189886 h 244130"/>
                  <a:gd name="connsiteX4" fmla="*/ 204210 w 501282"/>
                  <a:gd name="connsiteY4" fmla="*/ 233578 h 244130"/>
                  <a:gd name="connsiteX5" fmla="*/ 395847 w 501282"/>
                  <a:gd name="connsiteY5" fmla="*/ 228231 h 244130"/>
                  <a:gd name="connsiteX6" fmla="*/ 461385 w 501282"/>
                  <a:gd name="connsiteY6" fmla="*/ 199472 h 244130"/>
                  <a:gd name="connsiteX7" fmla="*/ 485351 w 501282"/>
                  <a:gd name="connsiteY7" fmla="*/ 177995 h 244130"/>
                  <a:gd name="connsiteX8" fmla="*/ 500929 w 501282"/>
                  <a:gd name="connsiteY8" fmla="*/ 153568 h 244130"/>
                  <a:gd name="connsiteX9" fmla="*/ 489591 w 501282"/>
                  <a:gd name="connsiteY9" fmla="*/ 146286 h 244130"/>
                  <a:gd name="connsiteX10" fmla="*/ 305881 w 501282"/>
                  <a:gd name="connsiteY10" fmla="*/ 39175 h 244130"/>
                  <a:gd name="connsiteX11" fmla="*/ 158121 w 501282"/>
                  <a:gd name="connsiteY11" fmla="*/ 92 h 244130"/>
                  <a:gd name="connsiteX12" fmla="*/ 54606 w 501282"/>
                  <a:gd name="connsiteY12" fmla="*/ 92 h 244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01282" h="244130">
                    <a:moveTo>
                      <a:pt x="54606" y="0"/>
                    </a:moveTo>
                    <a:lnTo>
                      <a:pt x="682" y="68949"/>
                    </a:lnTo>
                    <a:cubicBezTo>
                      <a:pt x="-7338" y="71806"/>
                      <a:pt x="57924" y="133934"/>
                      <a:pt x="62810" y="138819"/>
                    </a:cubicBezTo>
                    <a:cubicBezTo>
                      <a:pt x="80415" y="156517"/>
                      <a:pt x="98390" y="174031"/>
                      <a:pt x="119314" y="189886"/>
                    </a:cubicBezTo>
                    <a:cubicBezTo>
                      <a:pt x="143373" y="208045"/>
                      <a:pt x="171579" y="223991"/>
                      <a:pt x="204210" y="233578"/>
                    </a:cubicBezTo>
                    <a:cubicBezTo>
                      <a:pt x="265139" y="251460"/>
                      <a:pt x="335839" y="244547"/>
                      <a:pt x="395847" y="228231"/>
                    </a:cubicBezTo>
                    <a:cubicBezTo>
                      <a:pt x="420089" y="221687"/>
                      <a:pt x="442949" y="212285"/>
                      <a:pt x="461385" y="199472"/>
                    </a:cubicBezTo>
                    <a:cubicBezTo>
                      <a:pt x="470602" y="193020"/>
                      <a:pt x="478714" y="185830"/>
                      <a:pt x="485351" y="177995"/>
                    </a:cubicBezTo>
                    <a:cubicBezTo>
                      <a:pt x="487471" y="175506"/>
                      <a:pt x="503878" y="155503"/>
                      <a:pt x="500929" y="153568"/>
                    </a:cubicBezTo>
                    <a:cubicBezTo>
                      <a:pt x="500929" y="153568"/>
                      <a:pt x="496689" y="150894"/>
                      <a:pt x="489591" y="146286"/>
                    </a:cubicBezTo>
                    <a:cubicBezTo>
                      <a:pt x="462399" y="128772"/>
                      <a:pt x="370959" y="76231"/>
                      <a:pt x="305881" y="39175"/>
                    </a:cubicBezTo>
                    <a:cubicBezTo>
                      <a:pt x="260807" y="13458"/>
                      <a:pt x="209925" y="0"/>
                      <a:pt x="158121" y="92"/>
                    </a:cubicBezTo>
                    <a:lnTo>
                      <a:pt x="54606" y="92"/>
                    </a:lnTo>
                    <a:close/>
                  </a:path>
                </a:pathLst>
              </a:custGeom>
              <a:solidFill>
                <a:srgbClr val="FFFFFF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3DBD2BB-25D6-B801-BDBF-40C49EFFB684}"/>
                  </a:ext>
                </a:extLst>
              </p:cNvPr>
              <p:cNvSpPr/>
              <p:nvPr/>
            </p:nvSpPr>
            <p:spPr>
              <a:xfrm>
                <a:off x="4173099" y="2197878"/>
                <a:ext cx="1133881" cy="1076839"/>
              </a:xfrm>
              <a:custGeom>
                <a:avLst/>
                <a:gdLst>
                  <a:gd name="connsiteX0" fmla="*/ 1121233 w 1133881"/>
                  <a:gd name="connsiteY0" fmla="*/ 255976 h 1076839"/>
                  <a:gd name="connsiteX1" fmla="*/ 681086 w 1133881"/>
                  <a:gd name="connsiteY1" fmla="*/ 61113 h 1076839"/>
                  <a:gd name="connsiteX2" fmla="*/ 704776 w 1133881"/>
                  <a:gd name="connsiteY2" fmla="*/ 27192 h 1076839"/>
                  <a:gd name="connsiteX3" fmla="*/ 703209 w 1133881"/>
                  <a:gd name="connsiteY3" fmla="*/ 17882 h 1076839"/>
                  <a:gd name="connsiteX4" fmla="*/ 597205 w 1133881"/>
                  <a:gd name="connsiteY4" fmla="*/ 41572 h 1076839"/>
                  <a:gd name="connsiteX5" fmla="*/ 348971 w 1133881"/>
                  <a:gd name="connsiteY5" fmla="*/ 48761 h 1076839"/>
                  <a:gd name="connsiteX6" fmla="*/ 323438 w 1133881"/>
                  <a:gd name="connsiteY6" fmla="*/ 9033 h 1076839"/>
                  <a:gd name="connsiteX7" fmla="*/ 314128 w 1133881"/>
                  <a:gd name="connsiteY7" fmla="*/ 737 h 1076839"/>
                  <a:gd name="connsiteX8" fmla="*/ 297167 w 1133881"/>
                  <a:gd name="connsiteY8" fmla="*/ 5069 h 1076839"/>
                  <a:gd name="connsiteX9" fmla="*/ 262785 w 1133881"/>
                  <a:gd name="connsiteY9" fmla="*/ 65169 h 1076839"/>
                  <a:gd name="connsiteX10" fmla="*/ 255134 w 1133881"/>
                  <a:gd name="connsiteY10" fmla="*/ 73834 h 1076839"/>
                  <a:gd name="connsiteX11" fmla="*/ 239925 w 1133881"/>
                  <a:gd name="connsiteY11" fmla="*/ 74756 h 1076839"/>
                  <a:gd name="connsiteX12" fmla="*/ 161021 w 1133881"/>
                  <a:gd name="connsiteY12" fmla="*/ 62312 h 1076839"/>
                  <a:gd name="connsiteX13" fmla="*/ 147932 w 1133881"/>
                  <a:gd name="connsiteY13" fmla="*/ 76323 h 1076839"/>
                  <a:gd name="connsiteX14" fmla="*/ 166552 w 1133881"/>
                  <a:gd name="connsiteY14" fmla="*/ 136791 h 1076839"/>
                  <a:gd name="connsiteX15" fmla="*/ 14183 w 1133881"/>
                  <a:gd name="connsiteY15" fmla="*/ 242150 h 1076839"/>
                  <a:gd name="connsiteX16" fmla="*/ 22110 w 1133881"/>
                  <a:gd name="connsiteY16" fmla="*/ 248418 h 1076839"/>
                  <a:gd name="connsiteX17" fmla="*/ 112536 w 1133881"/>
                  <a:gd name="connsiteY17" fmla="*/ 233208 h 1076839"/>
                  <a:gd name="connsiteX18" fmla="*/ 7177 w 1133881"/>
                  <a:gd name="connsiteY18" fmla="*/ 575371 h 1076839"/>
                  <a:gd name="connsiteX19" fmla="*/ 189965 w 1133881"/>
                  <a:gd name="connsiteY19" fmla="*/ 988326 h 1076839"/>
                  <a:gd name="connsiteX20" fmla="*/ 332471 w 1133881"/>
                  <a:gd name="connsiteY20" fmla="*/ 1074143 h 1076839"/>
                  <a:gd name="connsiteX21" fmla="*/ 363166 w 1133881"/>
                  <a:gd name="connsiteY21" fmla="*/ 1053219 h 1076839"/>
                  <a:gd name="connsiteX22" fmla="*/ 355147 w 1133881"/>
                  <a:gd name="connsiteY22" fmla="*/ 988326 h 1076839"/>
                  <a:gd name="connsiteX23" fmla="*/ 398102 w 1133881"/>
                  <a:gd name="connsiteY23" fmla="*/ 997175 h 1076839"/>
                  <a:gd name="connsiteX24" fmla="*/ 398102 w 1133881"/>
                  <a:gd name="connsiteY24" fmla="*/ 866007 h 1076839"/>
                  <a:gd name="connsiteX25" fmla="*/ 459215 w 1133881"/>
                  <a:gd name="connsiteY25" fmla="*/ 691515 h 1076839"/>
                  <a:gd name="connsiteX26" fmla="*/ 512955 w 1133881"/>
                  <a:gd name="connsiteY26" fmla="*/ 516931 h 1076839"/>
                  <a:gd name="connsiteX27" fmla="*/ 549088 w 1133881"/>
                  <a:gd name="connsiteY27" fmla="*/ 565785 h 1076839"/>
                  <a:gd name="connsiteX28" fmla="*/ 566233 w 1133881"/>
                  <a:gd name="connsiteY28" fmla="*/ 560254 h 1076839"/>
                  <a:gd name="connsiteX29" fmla="*/ 579783 w 1133881"/>
                  <a:gd name="connsiteY29" fmla="*/ 547534 h 1076839"/>
                  <a:gd name="connsiteX30" fmla="*/ 583747 w 1133881"/>
                  <a:gd name="connsiteY30" fmla="*/ 541542 h 1076839"/>
                  <a:gd name="connsiteX31" fmla="*/ 613336 w 1133881"/>
                  <a:gd name="connsiteY31" fmla="*/ 504487 h 1076839"/>
                  <a:gd name="connsiteX32" fmla="*/ 657212 w 1133881"/>
                  <a:gd name="connsiteY32" fmla="*/ 473699 h 1076839"/>
                  <a:gd name="connsiteX33" fmla="*/ 752431 w 1133881"/>
                  <a:gd name="connsiteY33" fmla="*/ 421804 h 1076839"/>
                  <a:gd name="connsiteX34" fmla="*/ 765705 w 1133881"/>
                  <a:gd name="connsiteY34" fmla="*/ 422449 h 1076839"/>
                  <a:gd name="connsiteX35" fmla="*/ 771789 w 1133881"/>
                  <a:gd name="connsiteY35" fmla="*/ 460518 h 1076839"/>
                  <a:gd name="connsiteX36" fmla="*/ 768286 w 1133881"/>
                  <a:gd name="connsiteY36" fmla="*/ 505501 h 1076839"/>
                  <a:gd name="connsiteX37" fmla="*/ 765613 w 1133881"/>
                  <a:gd name="connsiteY37" fmla="*/ 532693 h 1076839"/>
                  <a:gd name="connsiteX38" fmla="*/ 789487 w 1133881"/>
                  <a:gd name="connsiteY38" fmla="*/ 538224 h 1076839"/>
                  <a:gd name="connsiteX39" fmla="*/ 838064 w 1133881"/>
                  <a:gd name="connsiteY39" fmla="*/ 488448 h 1076839"/>
                  <a:gd name="connsiteX40" fmla="*/ 923513 w 1133881"/>
                  <a:gd name="connsiteY40" fmla="*/ 389449 h 1076839"/>
                  <a:gd name="connsiteX41" fmla="*/ 944437 w 1133881"/>
                  <a:gd name="connsiteY41" fmla="*/ 366221 h 1076839"/>
                  <a:gd name="connsiteX42" fmla="*/ 1030162 w 1133881"/>
                  <a:gd name="connsiteY42" fmla="*/ 447244 h 1076839"/>
                  <a:gd name="connsiteX43" fmla="*/ 1040947 w 1133881"/>
                  <a:gd name="connsiteY43" fmla="*/ 459596 h 1076839"/>
                  <a:gd name="connsiteX44" fmla="*/ 1052100 w 1133881"/>
                  <a:gd name="connsiteY44" fmla="*/ 454803 h 1076839"/>
                  <a:gd name="connsiteX45" fmla="*/ 1107315 w 1133881"/>
                  <a:gd name="connsiteY45" fmla="*/ 395441 h 1076839"/>
                  <a:gd name="connsiteX46" fmla="*/ 1107683 w 1133881"/>
                  <a:gd name="connsiteY46" fmla="*/ 394888 h 1076839"/>
                  <a:gd name="connsiteX47" fmla="*/ 1121141 w 1133881"/>
                  <a:gd name="connsiteY47" fmla="*/ 255976 h 1076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133881" h="1076839">
                    <a:moveTo>
                      <a:pt x="1121233" y="255976"/>
                    </a:moveTo>
                    <a:cubicBezTo>
                      <a:pt x="1121233" y="255976"/>
                      <a:pt x="953931" y="61113"/>
                      <a:pt x="681086" y="61113"/>
                    </a:cubicBezTo>
                    <a:cubicBezTo>
                      <a:pt x="681271" y="47655"/>
                      <a:pt x="689106" y="36318"/>
                      <a:pt x="704776" y="27192"/>
                    </a:cubicBezTo>
                    <a:cubicBezTo>
                      <a:pt x="708924" y="24795"/>
                      <a:pt x="707910" y="18620"/>
                      <a:pt x="703209" y="17882"/>
                    </a:cubicBezTo>
                    <a:cubicBezTo>
                      <a:pt x="674726" y="13826"/>
                      <a:pt x="623199" y="28575"/>
                      <a:pt x="597205" y="41572"/>
                    </a:cubicBezTo>
                    <a:cubicBezTo>
                      <a:pt x="513508" y="22399"/>
                      <a:pt x="427598" y="23413"/>
                      <a:pt x="348971" y="48761"/>
                    </a:cubicBezTo>
                    <a:cubicBezTo>
                      <a:pt x="339016" y="32630"/>
                      <a:pt x="328968" y="16407"/>
                      <a:pt x="323438" y="9033"/>
                    </a:cubicBezTo>
                    <a:cubicBezTo>
                      <a:pt x="320857" y="5715"/>
                      <a:pt x="317999" y="2212"/>
                      <a:pt x="314128" y="737"/>
                    </a:cubicBezTo>
                    <a:cubicBezTo>
                      <a:pt x="308413" y="-1383"/>
                      <a:pt x="301960" y="1382"/>
                      <a:pt x="297167" y="5069"/>
                    </a:cubicBezTo>
                    <a:cubicBezTo>
                      <a:pt x="278640" y="19265"/>
                      <a:pt x="274399" y="44982"/>
                      <a:pt x="262785" y="65169"/>
                    </a:cubicBezTo>
                    <a:cubicBezTo>
                      <a:pt x="260941" y="68487"/>
                      <a:pt x="258545" y="71990"/>
                      <a:pt x="255134" y="73834"/>
                    </a:cubicBezTo>
                    <a:cubicBezTo>
                      <a:pt x="250618" y="76230"/>
                      <a:pt x="245087" y="75493"/>
                      <a:pt x="239925" y="74756"/>
                    </a:cubicBezTo>
                    <a:lnTo>
                      <a:pt x="161021" y="62312"/>
                    </a:lnTo>
                    <a:cubicBezTo>
                      <a:pt x="153002" y="61021"/>
                      <a:pt x="146181" y="68303"/>
                      <a:pt x="147932" y="76323"/>
                    </a:cubicBezTo>
                    <a:cubicBezTo>
                      <a:pt x="152356" y="96970"/>
                      <a:pt x="158532" y="117249"/>
                      <a:pt x="166552" y="136791"/>
                    </a:cubicBezTo>
                    <a:cubicBezTo>
                      <a:pt x="100645" y="135316"/>
                      <a:pt x="36766" y="180575"/>
                      <a:pt x="14183" y="242150"/>
                    </a:cubicBezTo>
                    <a:cubicBezTo>
                      <a:pt x="12431" y="246851"/>
                      <a:pt x="17962" y="251183"/>
                      <a:pt x="22110" y="248418"/>
                    </a:cubicBezTo>
                    <a:cubicBezTo>
                      <a:pt x="51514" y="228692"/>
                      <a:pt x="93916" y="218645"/>
                      <a:pt x="112536" y="233208"/>
                    </a:cubicBezTo>
                    <a:cubicBezTo>
                      <a:pt x="29576" y="354422"/>
                      <a:pt x="-19186" y="412217"/>
                      <a:pt x="7177" y="575371"/>
                    </a:cubicBezTo>
                    <a:cubicBezTo>
                      <a:pt x="7177" y="576109"/>
                      <a:pt x="108019" y="923986"/>
                      <a:pt x="189965" y="988326"/>
                    </a:cubicBezTo>
                    <a:cubicBezTo>
                      <a:pt x="212456" y="1006024"/>
                      <a:pt x="287028" y="1048610"/>
                      <a:pt x="332471" y="1074143"/>
                    </a:cubicBezTo>
                    <a:cubicBezTo>
                      <a:pt x="347404" y="1082531"/>
                      <a:pt x="365471" y="1070180"/>
                      <a:pt x="363166" y="1053219"/>
                    </a:cubicBezTo>
                    <a:cubicBezTo>
                      <a:pt x="359203" y="1023999"/>
                      <a:pt x="354686" y="989616"/>
                      <a:pt x="355147" y="988326"/>
                    </a:cubicBezTo>
                    <a:cubicBezTo>
                      <a:pt x="360677" y="973670"/>
                      <a:pt x="389345" y="1010264"/>
                      <a:pt x="398102" y="997175"/>
                    </a:cubicBezTo>
                    <a:cubicBezTo>
                      <a:pt x="408057" y="982703"/>
                      <a:pt x="385750" y="878358"/>
                      <a:pt x="398102" y="866007"/>
                    </a:cubicBezTo>
                    <a:cubicBezTo>
                      <a:pt x="423635" y="840381"/>
                      <a:pt x="455159" y="690870"/>
                      <a:pt x="459215" y="691515"/>
                    </a:cubicBezTo>
                    <a:cubicBezTo>
                      <a:pt x="589831" y="712623"/>
                      <a:pt x="480139" y="572514"/>
                      <a:pt x="512955" y="516931"/>
                    </a:cubicBezTo>
                    <a:cubicBezTo>
                      <a:pt x="527150" y="534536"/>
                      <a:pt x="539594" y="550944"/>
                      <a:pt x="549088" y="565785"/>
                    </a:cubicBezTo>
                    <a:cubicBezTo>
                      <a:pt x="548996" y="566522"/>
                      <a:pt x="564666" y="561176"/>
                      <a:pt x="566233" y="560254"/>
                    </a:cubicBezTo>
                    <a:cubicBezTo>
                      <a:pt x="571948" y="557028"/>
                      <a:pt x="576280" y="552880"/>
                      <a:pt x="579783" y="547534"/>
                    </a:cubicBezTo>
                    <a:cubicBezTo>
                      <a:pt x="581074" y="545598"/>
                      <a:pt x="582456" y="543570"/>
                      <a:pt x="583747" y="541542"/>
                    </a:cubicBezTo>
                    <a:cubicBezTo>
                      <a:pt x="592412" y="528545"/>
                      <a:pt x="601814" y="515271"/>
                      <a:pt x="613336" y="504487"/>
                    </a:cubicBezTo>
                    <a:cubicBezTo>
                      <a:pt x="626333" y="492596"/>
                      <a:pt x="642372" y="482917"/>
                      <a:pt x="657212" y="473699"/>
                    </a:cubicBezTo>
                    <a:cubicBezTo>
                      <a:pt x="687907" y="454527"/>
                      <a:pt x="720169" y="438211"/>
                      <a:pt x="752431" y="421804"/>
                    </a:cubicBezTo>
                    <a:cubicBezTo>
                      <a:pt x="757040" y="419499"/>
                      <a:pt x="761465" y="418485"/>
                      <a:pt x="765705" y="422449"/>
                    </a:cubicBezTo>
                    <a:cubicBezTo>
                      <a:pt x="773448" y="429547"/>
                      <a:pt x="771789" y="451024"/>
                      <a:pt x="771789" y="460518"/>
                    </a:cubicBezTo>
                    <a:cubicBezTo>
                      <a:pt x="771789" y="475543"/>
                      <a:pt x="770037" y="490568"/>
                      <a:pt x="768286" y="505501"/>
                    </a:cubicBezTo>
                    <a:cubicBezTo>
                      <a:pt x="767180" y="514534"/>
                      <a:pt x="764783" y="523660"/>
                      <a:pt x="765613" y="532693"/>
                    </a:cubicBezTo>
                    <a:cubicBezTo>
                      <a:pt x="766996" y="546796"/>
                      <a:pt x="779624" y="544768"/>
                      <a:pt x="789487" y="538224"/>
                    </a:cubicBezTo>
                    <a:cubicBezTo>
                      <a:pt x="808291" y="525780"/>
                      <a:pt x="822394" y="504487"/>
                      <a:pt x="838064" y="488448"/>
                    </a:cubicBezTo>
                    <a:cubicBezTo>
                      <a:pt x="869128" y="456554"/>
                      <a:pt x="898901" y="424385"/>
                      <a:pt x="923513" y="389449"/>
                    </a:cubicBezTo>
                    <a:cubicBezTo>
                      <a:pt x="929412" y="380969"/>
                      <a:pt x="935588" y="372028"/>
                      <a:pt x="944437" y="366221"/>
                    </a:cubicBezTo>
                    <a:cubicBezTo>
                      <a:pt x="991724" y="334880"/>
                      <a:pt x="1018363" y="415996"/>
                      <a:pt x="1030162" y="447244"/>
                    </a:cubicBezTo>
                    <a:cubicBezTo>
                      <a:pt x="1032190" y="452775"/>
                      <a:pt x="1033757" y="459504"/>
                      <a:pt x="1040947" y="459596"/>
                    </a:cubicBezTo>
                    <a:cubicBezTo>
                      <a:pt x="1045095" y="459596"/>
                      <a:pt x="1048966" y="457292"/>
                      <a:pt x="1052100" y="454803"/>
                    </a:cubicBezTo>
                    <a:cubicBezTo>
                      <a:pt x="1073209" y="437750"/>
                      <a:pt x="1090999" y="417010"/>
                      <a:pt x="1107315" y="395441"/>
                    </a:cubicBezTo>
                    <a:lnTo>
                      <a:pt x="1107683" y="394888"/>
                    </a:lnTo>
                    <a:cubicBezTo>
                      <a:pt x="1137364" y="354790"/>
                      <a:pt x="1141789" y="301328"/>
                      <a:pt x="1121141" y="255976"/>
                    </a:cubicBezTo>
                    <a:close/>
                  </a:path>
                </a:pathLst>
              </a:custGeom>
              <a:solidFill>
                <a:srgbClr val="1D1D1B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7B3298D5-E392-FFDD-2A5E-EBA9C7EE3CA9}"/>
                  </a:ext>
                </a:extLst>
              </p:cNvPr>
              <p:cNvSpPr/>
              <p:nvPr/>
            </p:nvSpPr>
            <p:spPr>
              <a:xfrm>
                <a:off x="4528153" y="2786888"/>
                <a:ext cx="141958" cy="226389"/>
              </a:xfrm>
              <a:custGeom>
                <a:avLst/>
                <a:gdLst>
                  <a:gd name="connsiteX0" fmla="*/ 141585 w 141958"/>
                  <a:gd name="connsiteY0" fmla="*/ 174035 h 226389"/>
                  <a:gd name="connsiteX1" fmla="*/ 91809 w 141958"/>
                  <a:gd name="connsiteY1" fmla="*/ 224917 h 226389"/>
                  <a:gd name="connsiteX2" fmla="*/ 0 w 141958"/>
                  <a:gd name="connsiteY2" fmla="*/ 80659 h 226389"/>
                  <a:gd name="connsiteX3" fmla="*/ 60837 w 141958"/>
                  <a:gd name="connsiteY3" fmla="*/ 5166 h 226389"/>
                  <a:gd name="connsiteX4" fmla="*/ 110244 w 141958"/>
                  <a:gd name="connsiteY4" fmla="*/ 64712 h 226389"/>
                  <a:gd name="connsiteX5" fmla="*/ 141585 w 141958"/>
                  <a:gd name="connsiteY5" fmla="*/ 173943 h 226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1958" h="226389">
                    <a:moveTo>
                      <a:pt x="141585" y="174035"/>
                    </a:moveTo>
                    <a:cubicBezTo>
                      <a:pt x="145825" y="194959"/>
                      <a:pt x="113010" y="234503"/>
                      <a:pt x="91809" y="224917"/>
                    </a:cubicBezTo>
                    <a:cubicBezTo>
                      <a:pt x="48670" y="205375"/>
                      <a:pt x="0" y="129329"/>
                      <a:pt x="0" y="80659"/>
                    </a:cubicBezTo>
                    <a:cubicBezTo>
                      <a:pt x="0" y="53375"/>
                      <a:pt x="20371" y="24154"/>
                      <a:pt x="60837" y="5166"/>
                    </a:cubicBezTo>
                    <a:cubicBezTo>
                      <a:pt x="101303" y="-13823"/>
                      <a:pt x="111074" y="22587"/>
                      <a:pt x="110244" y="64712"/>
                    </a:cubicBezTo>
                    <a:cubicBezTo>
                      <a:pt x="109415" y="106837"/>
                      <a:pt x="133012" y="131541"/>
                      <a:pt x="141585" y="173943"/>
                    </a:cubicBezTo>
                    <a:close/>
                  </a:path>
                </a:pathLst>
              </a:custGeom>
              <a:solidFill>
                <a:srgbClr val="332A23">
                  <a:alpha val="20000"/>
                </a:srgbClr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FAD369EA-00B9-49E1-2837-D7729C846807}"/>
                  </a:ext>
                </a:extLst>
              </p:cNvPr>
              <p:cNvSpPr/>
              <p:nvPr/>
            </p:nvSpPr>
            <p:spPr>
              <a:xfrm>
                <a:off x="4548617" y="2787231"/>
                <a:ext cx="121614" cy="204324"/>
              </a:xfrm>
              <a:custGeom>
                <a:avLst/>
                <a:gdLst>
                  <a:gd name="connsiteX0" fmla="*/ 121121 w 121614"/>
                  <a:gd name="connsiteY0" fmla="*/ 173692 h 204324"/>
                  <a:gd name="connsiteX1" fmla="*/ 80379 w 121614"/>
                  <a:gd name="connsiteY1" fmla="*/ 201529 h 204324"/>
                  <a:gd name="connsiteX2" fmla="*/ 0 w 121614"/>
                  <a:gd name="connsiteY2" fmla="*/ 91377 h 204324"/>
                  <a:gd name="connsiteX3" fmla="*/ 24058 w 121614"/>
                  <a:gd name="connsiteY3" fmla="*/ 18557 h 204324"/>
                  <a:gd name="connsiteX4" fmla="*/ 110244 w 121614"/>
                  <a:gd name="connsiteY4" fmla="*/ 44090 h 204324"/>
                  <a:gd name="connsiteX5" fmla="*/ 121121 w 121614"/>
                  <a:gd name="connsiteY5" fmla="*/ 173692 h 204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1614" h="204324">
                    <a:moveTo>
                      <a:pt x="121121" y="173692"/>
                    </a:moveTo>
                    <a:cubicBezTo>
                      <a:pt x="125361" y="194616"/>
                      <a:pt x="101487" y="211116"/>
                      <a:pt x="80379" y="201529"/>
                    </a:cubicBezTo>
                    <a:cubicBezTo>
                      <a:pt x="37240" y="181988"/>
                      <a:pt x="0" y="140047"/>
                      <a:pt x="0" y="91377"/>
                    </a:cubicBezTo>
                    <a:cubicBezTo>
                      <a:pt x="0" y="64093"/>
                      <a:pt x="9218" y="38928"/>
                      <a:pt x="24058" y="18557"/>
                    </a:cubicBezTo>
                    <a:cubicBezTo>
                      <a:pt x="49868" y="-16747"/>
                      <a:pt x="111074" y="1965"/>
                      <a:pt x="110244" y="44090"/>
                    </a:cubicBezTo>
                    <a:cubicBezTo>
                      <a:pt x="109415" y="86215"/>
                      <a:pt x="112641" y="131198"/>
                      <a:pt x="121121" y="173692"/>
                    </a:cubicBezTo>
                    <a:close/>
                  </a:path>
                </a:pathLst>
              </a:custGeom>
              <a:solidFill>
                <a:srgbClr val="AD8971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E17749C5-F4E7-79B3-7785-E26D1EF86856}"/>
                  </a:ext>
                </a:extLst>
              </p:cNvPr>
              <p:cNvSpPr/>
              <p:nvPr/>
            </p:nvSpPr>
            <p:spPr>
              <a:xfrm>
                <a:off x="4571108" y="2823319"/>
                <a:ext cx="68564" cy="144828"/>
              </a:xfrm>
              <a:custGeom>
                <a:avLst/>
                <a:gdLst>
                  <a:gd name="connsiteX0" fmla="*/ 68303 w 68564"/>
                  <a:gd name="connsiteY0" fmla="*/ 130783 h 144828"/>
                  <a:gd name="connsiteX1" fmla="*/ 50329 w 68564"/>
                  <a:gd name="connsiteY1" fmla="*/ 142950 h 144828"/>
                  <a:gd name="connsiteX2" fmla="*/ 0 w 68564"/>
                  <a:gd name="connsiteY2" fmla="*/ 51694 h 144828"/>
                  <a:gd name="connsiteX3" fmla="*/ 49407 w 68564"/>
                  <a:gd name="connsiteY3" fmla="*/ 75 h 144828"/>
                  <a:gd name="connsiteX4" fmla="*/ 62588 w 68564"/>
                  <a:gd name="connsiteY4" fmla="*/ 12888 h 144828"/>
                  <a:gd name="connsiteX5" fmla="*/ 68303 w 68564"/>
                  <a:gd name="connsiteY5" fmla="*/ 130690 h 144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8564" h="144828">
                    <a:moveTo>
                      <a:pt x="68303" y="130783"/>
                    </a:moveTo>
                    <a:cubicBezTo>
                      <a:pt x="70424" y="141014"/>
                      <a:pt x="59178" y="148481"/>
                      <a:pt x="50329" y="142950"/>
                    </a:cubicBezTo>
                    <a:cubicBezTo>
                      <a:pt x="23505" y="126266"/>
                      <a:pt x="0" y="84325"/>
                      <a:pt x="0" y="51694"/>
                    </a:cubicBezTo>
                    <a:cubicBezTo>
                      <a:pt x="0" y="16022"/>
                      <a:pt x="21477" y="3025"/>
                      <a:pt x="49407" y="75"/>
                    </a:cubicBezTo>
                    <a:cubicBezTo>
                      <a:pt x="56873" y="-755"/>
                      <a:pt x="63142" y="5421"/>
                      <a:pt x="62588" y="12888"/>
                    </a:cubicBezTo>
                    <a:cubicBezTo>
                      <a:pt x="59362" y="52985"/>
                      <a:pt x="60468" y="92437"/>
                      <a:pt x="68303" y="130690"/>
                    </a:cubicBezTo>
                    <a:close/>
                  </a:path>
                </a:pathLst>
              </a:custGeom>
              <a:solidFill>
                <a:srgbClr val="7F6350"/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66EF247B-8074-ECEC-BAFC-BCAEDBE8CC47}"/>
                  </a:ext>
                </a:extLst>
              </p:cNvPr>
              <p:cNvSpPr/>
              <p:nvPr/>
            </p:nvSpPr>
            <p:spPr>
              <a:xfrm>
                <a:off x="4657110" y="3132143"/>
                <a:ext cx="209057" cy="279250"/>
              </a:xfrm>
              <a:custGeom>
                <a:avLst/>
                <a:gdLst>
                  <a:gd name="connsiteX0" fmla="*/ 91 w 209057"/>
                  <a:gd name="connsiteY0" fmla="*/ 14333 h 279250"/>
                  <a:gd name="connsiteX1" fmla="*/ 24242 w 209057"/>
                  <a:gd name="connsiteY1" fmla="*/ 6866 h 279250"/>
                  <a:gd name="connsiteX2" fmla="*/ 102501 w 209057"/>
                  <a:gd name="connsiteY2" fmla="*/ 131214 h 279250"/>
                  <a:gd name="connsiteX3" fmla="*/ 206385 w 209057"/>
                  <a:gd name="connsiteY3" fmla="*/ 213344 h 279250"/>
                  <a:gd name="connsiteX4" fmla="*/ 209058 w 209057"/>
                  <a:gd name="connsiteY4" fmla="*/ 279251 h 279250"/>
                  <a:gd name="connsiteX5" fmla="*/ 26454 w 209057"/>
                  <a:gd name="connsiteY5" fmla="*/ 142644 h 279250"/>
                  <a:gd name="connsiteX6" fmla="*/ 184 w 209057"/>
                  <a:gd name="connsiteY6" fmla="*/ 14425 h 279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9057" h="279250">
                    <a:moveTo>
                      <a:pt x="91" y="14333"/>
                    </a:moveTo>
                    <a:cubicBezTo>
                      <a:pt x="-1476" y="230"/>
                      <a:pt x="17513" y="-5670"/>
                      <a:pt x="24242" y="6866"/>
                    </a:cubicBezTo>
                    <a:cubicBezTo>
                      <a:pt x="46825" y="48899"/>
                      <a:pt x="78534" y="104114"/>
                      <a:pt x="102501" y="131214"/>
                    </a:cubicBezTo>
                    <a:cubicBezTo>
                      <a:pt x="144073" y="178317"/>
                      <a:pt x="206385" y="213344"/>
                      <a:pt x="206385" y="213344"/>
                    </a:cubicBezTo>
                    <a:lnTo>
                      <a:pt x="209058" y="279251"/>
                    </a:lnTo>
                    <a:cubicBezTo>
                      <a:pt x="209058" y="279251"/>
                      <a:pt x="57057" y="241550"/>
                      <a:pt x="26454" y="142644"/>
                    </a:cubicBezTo>
                    <a:cubicBezTo>
                      <a:pt x="11706" y="95172"/>
                      <a:pt x="4147" y="49268"/>
                      <a:pt x="184" y="14425"/>
                    </a:cubicBezTo>
                    <a:close/>
                  </a:path>
                </a:pathLst>
              </a:custGeom>
              <a:solidFill>
                <a:srgbClr val="332A23">
                  <a:alpha val="20000"/>
                </a:srgbClr>
              </a:solidFill>
              <a:ln w="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7B4E13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39F6858A-ACF8-92EC-8E7B-1224223926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7030" y="3478485"/>
              <a:ext cx="1796984" cy="1147991"/>
            </a:xfrm>
            <a:prstGeom prst="straightConnector1">
              <a:avLst/>
            </a:prstGeom>
            <a:noFill/>
            <a:ln w="12700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B576FCF-7CF9-84EC-1407-C1899088514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44924" y="3342747"/>
              <a:ext cx="1796984" cy="1147991"/>
            </a:xfrm>
            <a:prstGeom prst="straightConnector1">
              <a:avLst/>
            </a:prstGeom>
            <a:noFill/>
            <a:ln w="12700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pic>
          <p:nvPicPr>
            <p:cNvPr id="31" name="Picture 2" descr="Flat Reading Lamp Free Vector Icon">
              <a:extLst>
                <a:ext uri="{FF2B5EF4-FFF2-40B4-BE49-F238E27FC236}">
                  <a16:creationId xmlns:a16="http://schemas.microsoft.com/office/drawing/2014/main" id="{898A8CDF-37A4-B99C-7E2F-5625F06762F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34" t="8616" r="25034" b="8163"/>
            <a:stretch/>
          </p:blipFill>
          <p:spPr bwMode="auto">
            <a:xfrm flipH="1">
              <a:off x="6767872" y="1749174"/>
              <a:ext cx="3417123" cy="37725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868651CC-B3B5-1851-C1D7-ADF70371278A}"/>
                </a:ext>
              </a:extLst>
            </p:cNvPr>
            <p:cNvGrpSpPr/>
            <p:nvPr/>
          </p:nvGrpSpPr>
          <p:grpSpPr>
            <a:xfrm flipV="1">
              <a:off x="5072258" y="3311572"/>
              <a:ext cx="1854878" cy="1283729"/>
              <a:chOff x="2491171" y="3790706"/>
              <a:chExt cx="1451596" cy="1004624"/>
            </a:xfrm>
          </p:grpSpPr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26A54F3E-A01A-4B46-2871-F1CA4F51EE9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491171" y="3896932"/>
                <a:ext cx="1406289" cy="898398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FFC000"/>
                </a:solidFill>
                <a:prstDash val="solid"/>
                <a:miter lim="800000"/>
                <a:tailEnd type="triangle"/>
              </a:ln>
              <a:effectLst/>
            </p:spPr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C0B8309D-9446-A689-82A7-27C937BA5F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536478" y="3790706"/>
                <a:ext cx="1406289" cy="898398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FFC000"/>
                </a:solidFill>
                <a:prstDash val="solid"/>
                <a:miter lim="800000"/>
                <a:tailEnd type="triangle"/>
              </a:ln>
              <a:effectLst/>
            </p:spPr>
          </p:cxn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5FF7261A-A17B-E9C6-3C8B-AA5B052BEACB}"/>
              </a:ext>
            </a:extLst>
          </p:cNvPr>
          <p:cNvSpPr txBox="1"/>
          <p:nvPr/>
        </p:nvSpPr>
        <p:spPr>
          <a:xfrm>
            <a:off x="704951" y="6633797"/>
            <a:ext cx="3818456" cy="20005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Flat Reading Lamp Free Vector Icon by </a:t>
            </a:r>
            <a:r>
              <a:rPr lang="en-US" sz="700" dirty="0" err="1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superawesomevectors</a:t>
            </a:r>
            <a:r>
              <a:rPr lang="en-US" sz="700" dirty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700" dirty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3.0</a:t>
            </a:r>
            <a:r>
              <a:rPr lang="en-US" sz="700" dirty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via DeviantArt</a:t>
            </a:r>
          </a:p>
        </p:txBody>
      </p:sp>
      <p:sp>
        <p:nvSpPr>
          <p:cNvPr id="60" name="Rectangle 11">
            <a:extLst>
              <a:ext uri="{FF2B5EF4-FFF2-40B4-BE49-F238E27FC236}">
                <a16:creationId xmlns:a16="http://schemas.microsoft.com/office/drawing/2014/main" id="{0BE2E72A-F82E-4595-B643-6CC7B1393ED5}"/>
              </a:ext>
            </a:extLst>
          </p:cNvPr>
          <p:cNvSpPr/>
          <p:nvPr/>
        </p:nvSpPr>
        <p:spPr>
          <a:xfrm flipH="1">
            <a:off x="3888128" y="3953292"/>
            <a:ext cx="5964678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1"/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Shadows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01BF5EBF-BFBD-7CE5-FD0B-FC8C15C29A7A}"/>
              </a:ext>
            </a:extLst>
          </p:cNvPr>
          <p:cNvSpPr txBox="1">
            <a:spLocks/>
          </p:cNvSpPr>
          <p:nvPr/>
        </p:nvSpPr>
        <p:spPr>
          <a:xfrm>
            <a:off x="3888128" y="4450578"/>
            <a:ext cx="4365844" cy="1913880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A </a:t>
            </a:r>
            <a:r>
              <a:rPr lang="en-US" sz="1400" b="1" dirty="0">
                <a:latin typeface="United Curriculum" pitchFamily="2" charset="0"/>
              </a:rPr>
              <a:t>shadow</a:t>
            </a:r>
            <a:r>
              <a:rPr lang="en-US" sz="1200" dirty="0">
                <a:latin typeface="United Curriculum" pitchFamily="2" charset="0"/>
              </a:rPr>
              <a:t> is formed on a surface behind an object, when the object does not allow light to pass through it.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The closer the object is to the light source, the larger the shadow will be (see diagrams, right).</a:t>
            </a:r>
          </a:p>
          <a:p>
            <a:pPr marL="108000" indent="-10800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We can also change the position and length of shadows by changing the position of the light source.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09BD6E5-24AE-6247-EE10-EB020DC04514}"/>
              </a:ext>
            </a:extLst>
          </p:cNvPr>
          <p:cNvSpPr/>
          <p:nvPr/>
        </p:nvSpPr>
        <p:spPr>
          <a:xfrm>
            <a:off x="9575808" y="3953294"/>
            <a:ext cx="260472" cy="308916"/>
          </a:xfrm>
          <a:prstGeom prst="rect">
            <a:avLst/>
          </a:prstGeom>
          <a:solidFill>
            <a:schemeClr val="bg2"/>
          </a:solidFill>
          <a:ln w="38100"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United Curriculum" pitchFamily="2" charset="0"/>
              </a:rPr>
              <a:t>4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FBED5F2C-32EF-4D85-B8A9-3AD9286B86E2}"/>
              </a:ext>
            </a:extLst>
          </p:cNvPr>
          <p:cNvSpPr txBox="1">
            <a:spLocks/>
          </p:cNvSpPr>
          <p:nvPr/>
        </p:nvSpPr>
        <p:spPr>
          <a:xfrm>
            <a:off x="4626927" y="6578480"/>
            <a:ext cx="5279073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Science | Year 3 – Autumn 2 |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Organiser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49A8FC5-B6FC-EC4C-3F20-8988F5024E17}"/>
              </a:ext>
            </a:extLst>
          </p:cNvPr>
          <p:cNvGrpSpPr/>
          <p:nvPr/>
        </p:nvGrpSpPr>
        <p:grpSpPr>
          <a:xfrm>
            <a:off x="8320326" y="4448377"/>
            <a:ext cx="1425477" cy="918374"/>
            <a:chOff x="4470738" y="4742931"/>
            <a:chExt cx="4891216" cy="3151201"/>
          </a:xfrm>
        </p:grpSpPr>
        <p:pic>
          <p:nvPicPr>
            <p:cNvPr id="91" name="Picture 90" descr="Shape&#10;&#10;Description automatically generated with medium confidence">
              <a:extLst>
                <a:ext uri="{FF2B5EF4-FFF2-40B4-BE49-F238E27FC236}">
                  <a16:creationId xmlns:a16="http://schemas.microsoft.com/office/drawing/2014/main" id="{787417F6-22E6-5AE2-CFDC-C8AC620A9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0738" y="6039658"/>
              <a:ext cx="1506861" cy="566734"/>
            </a:xfrm>
            <a:prstGeom prst="rect">
              <a:avLst/>
            </a:prstGeom>
          </p:spPr>
        </p:pic>
        <p:sp>
          <p:nvSpPr>
            <p:cNvPr id="93" name="Trapezoid 92">
              <a:extLst>
                <a:ext uri="{FF2B5EF4-FFF2-40B4-BE49-F238E27FC236}">
                  <a16:creationId xmlns:a16="http://schemas.microsoft.com/office/drawing/2014/main" id="{B1882802-DBE5-D1BF-ECF5-5DC21FC279E4}"/>
                </a:ext>
              </a:extLst>
            </p:cNvPr>
            <p:cNvSpPr/>
            <p:nvPr/>
          </p:nvSpPr>
          <p:spPr>
            <a:xfrm rot="16200000">
              <a:off x="6012641" y="4695401"/>
              <a:ext cx="3041621" cy="3219933"/>
            </a:xfrm>
            <a:prstGeom prst="trapezoid">
              <a:avLst>
                <a:gd name="adj" fmla="val 41529"/>
              </a:avLst>
            </a:prstGeom>
            <a:solidFill>
              <a:srgbClr val="FFEB92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Trapezoid 93">
              <a:extLst>
                <a:ext uri="{FF2B5EF4-FFF2-40B4-BE49-F238E27FC236}">
                  <a16:creationId xmlns:a16="http://schemas.microsoft.com/office/drawing/2014/main" id="{32AEA68D-4C79-EB43-986E-B8526B0D7653}"/>
                </a:ext>
              </a:extLst>
            </p:cNvPr>
            <p:cNvSpPr/>
            <p:nvPr/>
          </p:nvSpPr>
          <p:spPr>
            <a:xfrm rot="16200000">
              <a:off x="6999546" y="5224234"/>
              <a:ext cx="2140312" cy="2173105"/>
            </a:xfrm>
            <a:prstGeom prst="trapezoid">
              <a:avLst>
                <a:gd name="adj" fmla="val 2596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700EC727-4CF6-9ADF-6B54-740F915C03ED}"/>
                </a:ext>
              </a:extLst>
            </p:cNvPr>
            <p:cNvGrpSpPr/>
            <p:nvPr/>
          </p:nvGrpSpPr>
          <p:grpSpPr>
            <a:xfrm>
              <a:off x="6417130" y="5669985"/>
              <a:ext cx="1279672" cy="1279672"/>
              <a:chOff x="6234345" y="3649386"/>
              <a:chExt cx="1279672" cy="1279672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E1ACED67-82BC-AEEE-2819-042DCBEDEC85}"/>
                  </a:ext>
                </a:extLst>
              </p:cNvPr>
              <p:cNvSpPr/>
              <p:nvPr/>
            </p:nvSpPr>
            <p:spPr>
              <a:xfrm>
                <a:off x="6371525" y="3789063"/>
                <a:ext cx="1000318" cy="100031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97" name="Graphic 96" descr="Soccer ball with solid fill">
                <a:extLst>
                  <a:ext uri="{FF2B5EF4-FFF2-40B4-BE49-F238E27FC236}">
                    <a16:creationId xmlns:a16="http://schemas.microsoft.com/office/drawing/2014/main" id="{5CF5AEBB-75C3-A078-3B90-847FC9C430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6234345" y="3649386"/>
                <a:ext cx="1279672" cy="1279672"/>
              </a:xfrm>
              <a:prstGeom prst="rect">
                <a:avLst/>
              </a:prstGeom>
            </p:spPr>
          </p:pic>
        </p:grpSp>
        <p:sp>
          <p:nvSpPr>
            <p:cNvPr id="98" name="Trapezoid 97">
              <a:extLst>
                <a:ext uri="{FF2B5EF4-FFF2-40B4-BE49-F238E27FC236}">
                  <a16:creationId xmlns:a16="http://schemas.microsoft.com/office/drawing/2014/main" id="{7CE172DC-BE70-2FA2-C766-483F2E8251EF}"/>
                </a:ext>
              </a:extLst>
            </p:cNvPr>
            <p:cNvSpPr/>
            <p:nvPr/>
          </p:nvSpPr>
          <p:spPr>
            <a:xfrm rot="16200000">
              <a:off x="7921485" y="6167722"/>
              <a:ext cx="2140312" cy="314178"/>
            </a:xfrm>
            <a:prstGeom prst="trapezoid">
              <a:avLst>
                <a:gd name="adj" fmla="val 44159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5874F630-8370-1EB4-3F69-127351A76F97}"/>
                </a:ext>
              </a:extLst>
            </p:cNvPr>
            <p:cNvSpPr/>
            <p:nvPr/>
          </p:nvSpPr>
          <p:spPr>
            <a:xfrm>
              <a:off x="8834549" y="4742931"/>
              <a:ext cx="527405" cy="3151201"/>
            </a:xfrm>
            <a:prstGeom prst="rect">
              <a:avLst/>
            </a:prstGeom>
            <a:noFill/>
            <a:ln w="12700" cap="flat" cmpd="sng" algn="ctr">
              <a:solidFill>
                <a:srgbClr val="7B4E13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563AF74A-2085-B426-3EE6-1EEE64EEFB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4410" y="4784558"/>
              <a:ext cx="3212317" cy="1255100"/>
            </a:xfrm>
            <a:prstGeom prst="straightConnector1">
              <a:avLst/>
            </a:prstGeom>
            <a:ln w="12700">
              <a:solidFill>
                <a:srgbClr val="FFEB9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980BA1C4-FE4E-962C-47A8-D15A501FD565}"/>
                </a:ext>
              </a:extLst>
            </p:cNvPr>
            <p:cNvCxnSpPr>
              <a:cxnSpLocks/>
            </p:cNvCxnSpPr>
            <p:nvPr/>
          </p:nvCxnSpPr>
          <p:spPr>
            <a:xfrm>
              <a:off x="5918176" y="6606392"/>
              <a:ext cx="3208551" cy="1219786"/>
            </a:xfrm>
            <a:prstGeom prst="straightConnector1">
              <a:avLst/>
            </a:prstGeom>
            <a:ln w="12700">
              <a:solidFill>
                <a:srgbClr val="FFEB9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5A4895FE-25E0-49C6-3FBC-D2F5B2677C04}"/>
                </a:ext>
              </a:extLst>
            </p:cNvPr>
            <p:cNvCxnSpPr/>
            <p:nvPr/>
          </p:nvCxnSpPr>
          <p:spPr>
            <a:xfrm flipV="1">
              <a:off x="5918124" y="5245633"/>
              <a:ext cx="3204841" cy="829372"/>
            </a:xfrm>
            <a:prstGeom prst="line">
              <a:avLst/>
            </a:prstGeom>
            <a:ln w="12700">
              <a:solidFill>
                <a:srgbClr val="77777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2A21906-7787-53B4-24AF-B55BEAA826E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34795" y="6551571"/>
              <a:ext cx="3204841" cy="829372"/>
            </a:xfrm>
            <a:prstGeom prst="line">
              <a:avLst/>
            </a:prstGeom>
            <a:ln w="12700">
              <a:solidFill>
                <a:srgbClr val="77777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D8B19311-4ACE-B828-62FA-137AD62A391C}"/>
                </a:ext>
              </a:extLst>
            </p:cNvPr>
            <p:cNvSpPr/>
            <p:nvPr/>
          </p:nvSpPr>
          <p:spPr>
            <a:xfrm>
              <a:off x="8927273" y="5240630"/>
              <a:ext cx="354814" cy="2140313"/>
            </a:xfrm>
            <a:prstGeom prst="ellipse">
              <a:avLst/>
            </a:prstGeom>
            <a:solidFill>
              <a:srgbClr val="777777"/>
            </a:solidFill>
            <a:ln>
              <a:solidFill>
                <a:srgbClr val="7B4E13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ABFEE86-B026-34E4-A9AB-B2EB1890B839}"/>
              </a:ext>
            </a:extLst>
          </p:cNvPr>
          <p:cNvGrpSpPr/>
          <p:nvPr/>
        </p:nvGrpSpPr>
        <p:grpSpPr>
          <a:xfrm>
            <a:off x="8328047" y="5587965"/>
            <a:ext cx="1425477" cy="918374"/>
            <a:chOff x="10139302" y="4747766"/>
            <a:chExt cx="4891216" cy="3151201"/>
          </a:xfrm>
        </p:grpSpPr>
        <p:pic>
          <p:nvPicPr>
            <p:cNvPr id="105" name="Picture 104" descr="Shape&#10;&#10;Description automatically generated with medium confidence">
              <a:extLst>
                <a:ext uri="{FF2B5EF4-FFF2-40B4-BE49-F238E27FC236}">
                  <a16:creationId xmlns:a16="http://schemas.microsoft.com/office/drawing/2014/main" id="{5285CBCF-7F93-4848-F9E2-50071E78F7D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9302" y="6044493"/>
              <a:ext cx="1506861" cy="566734"/>
            </a:xfrm>
            <a:prstGeom prst="rect">
              <a:avLst/>
            </a:prstGeom>
          </p:spPr>
        </p:pic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5C00289B-718B-C8A6-AAD5-B6D1E1C6DCA5}"/>
                </a:ext>
              </a:extLst>
            </p:cNvPr>
            <p:cNvSpPr/>
            <p:nvPr/>
          </p:nvSpPr>
          <p:spPr>
            <a:xfrm>
              <a:off x="14503113" y="4747766"/>
              <a:ext cx="527405" cy="3151201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7B4E13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7" name="Trapezoid 106">
              <a:extLst>
                <a:ext uri="{FF2B5EF4-FFF2-40B4-BE49-F238E27FC236}">
                  <a16:creationId xmlns:a16="http://schemas.microsoft.com/office/drawing/2014/main" id="{8EC55BA1-D007-3383-3A20-E33ACB38C0DF}"/>
                </a:ext>
              </a:extLst>
            </p:cNvPr>
            <p:cNvSpPr/>
            <p:nvPr/>
          </p:nvSpPr>
          <p:spPr>
            <a:xfrm rot="16200000">
              <a:off x="11681205" y="4700236"/>
              <a:ext cx="3041621" cy="3219933"/>
            </a:xfrm>
            <a:prstGeom prst="trapezoid">
              <a:avLst>
                <a:gd name="adj" fmla="val 41529"/>
              </a:avLst>
            </a:prstGeom>
            <a:solidFill>
              <a:srgbClr val="FFEB92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Trapezoid 107">
              <a:extLst>
                <a:ext uri="{FF2B5EF4-FFF2-40B4-BE49-F238E27FC236}">
                  <a16:creationId xmlns:a16="http://schemas.microsoft.com/office/drawing/2014/main" id="{90BC0D49-B325-078B-4103-D856DD79D20B}"/>
                </a:ext>
              </a:extLst>
            </p:cNvPr>
            <p:cNvSpPr/>
            <p:nvPr/>
          </p:nvSpPr>
          <p:spPr>
            <a:xfrm rot="16200000">
              <a:off x="13767026" y="5906850"/>
              <a:ext cx="1279671" cy="835915"/>
            </a:xfrm>
            <a:prstGeom prst="trapezoid">
              <a:avLst>
                <a:gd name="adj" fmla="val 1193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A2E7A82B-2BE6-3D06-E34A-093BE7C105A2}"/>
                </a:ext>
              </a:extLst>
            </p:cNvPr>
            <p:cNvGrpSpPr/>
            <p:nvPr/>
          </p:nvGrpSpPr>
          <p:grpSpPr>
            <a:xfrm>
              <a:off x="13322146" y="5689810"/>
              <a:ext cx="1279672" cy="1279672"/>
              <a:chOff x="6234345" y="3649386"/>
              <a:chExt cx="1279672" cy="1279672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5968914F-7CE2-9768-1FD2-9E26532C54D6}"/>
                  </a:ext>
                </a:extLst>
              </p:cNvPr>
              <p:cNvSpPr/>
              <p:nvPr/>
            </p:nvSpPr>
            <p:spPr>
              <a:xfrm>
                <a:off x="6371525" y="3789063"/>
                <a:ext cx="1000318" cy="100031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11" name="Graphic 110" descr="Soccer ball with solid fill">
                <a:extLst>
                  <a:ext uri="{FF2B5EF4-FFF2-40B4-BE49-F238E27FC236}">
                    <a16:creationId xmlns:a16="http://schemas.microsoft.com/office/drawing/2014/main" id="{610FF57E-421C-B698-1590-B7DB8A7E1A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6234345" y="3649386"/>
                <a:ext cx="1279672" cy="1279672"/>
              </a:xfrm>
              <a:prstGeom prst="rect">
                <a:avLst/>
              </a:prstGeom>
            </p:spPr>
          </p:pic>
        </p:grpSp>
        <p:sp>
          <p:nvSpPr>
            <p:cNvPr id="112" name="Trapezoid 111">
              <a:extLst>
                <a:ext uri="{FF2B5EF4-FFF2-40B4-BE49-F238E27FC236}">
                  <a16:creationId xmlns:a16="http://schemas.microsoft.com/office/drawing/2014/main" id="{EBAC8385-B28F-8D40-1F2B-B8ADE4AFDF72}"/>
                </a:ext>
              </a:extLst>
            </p:cNvPr>
            <p:cNvSpPr/>
            <p:nvPr/>
          </p:nvSpPr>
          <p:spPr>
            <a:xfrm rot="16200000">
              <a:off x="14043272" y="6159490"/>
              <a:ext cx="1233865" cy="314178"/>
            </a:xfrm>
            <a:prstGeom prst="trapezoid">
              <a:avLst>
                <a:gd name="adj" fmla="val 44159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92B70D08-AD84-DD77-707B-D9F55AF7A3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582974" y="4789393"/>
              <a:ext cx="3212317" cy="1255100"/>
            </a:xfrm>
            <a:prstGeom prst="straightConnector1">
              <a:avLst/>
            </a:prstGeom>
            <a:ln w="12700">
              <a:solidFill>
                <a:srgbClr val="FFEB9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30088823-F844-3A56-27D2-D7D7A4338D8F}"/>
                </a:ext>
              </a:extLst>
            </p:cNvPr>
            <p:cNvCxnSpPr>
              <a:cxnSpLocks/>
            </p:cNvCxnSpPr>
            <p:nvPr/>
          </p:nvCxnSpPr>
          <p:spPr>
            <a:xfrm>
              <a:off x="11586740" y="6611227"/>
              <a:ext cx="3208551" cy="1219786"/>
            </a:xfrm>
            <a:prstGeom prst="straightConnector1">
              <a:avLst/>
            </a:prstGeom>
            <a:ln w="12700">
              <a:solidFill>
                <a:srgbClr val="FFEB9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6F02FFB4-79FE-5484-38A3-CE05C29D76C4}"/>
                </a:ext>
              </a:extLst>
            </p:cNvPr>
            <p:cNvCxnSpPr>
              <a:cxnSpLocks/>
              <a:endCxn id="118" idx="0"/>
            </p:cNvCxnSpPr>
            <p:nvPr/>
          </p:nvCxnSpPr>
          <p:spPr>
            <a:xfrm flipV="1">
              <a:off x="11603359" y="5699646"/>
              <a:ext cx="3169885" cy="357595"/>
            </a:xfrm>
            <a:prstGeom prst="line">
              <a:avLst/>
            </a:prstGeom>
            <a:ln w="12700">
              <a:solidFill>
                <a:srgbClr val="77777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FB63F896-684E-09C8-0270-EFD11AE3F46F}"/>
                </a:ext>
              </a:extLst>
            </p:cNvPr>
            <p:cNvCxnSpPr>
              <a:cxnSpLocks/>
              <a:stCxn id="118" idx="4"/>
            </p:cNvCxnSpPr>
            <p:nvPr/>
          </p:nvCxnSpPr>
          <p:spPr>
            <a:xfrm flipH="1" flipV="1">
              <a:off x="11603359" y="6594942"/>
              <a:ext cx="3169885" cy="338569"/>
            </a:xfrm>
            <a:prstGeom prst="line">
              <a:avLst/>
            </a:prstGeom>
            <a:ln w="12700">
              <a:solidFill>
                <a:srgbClr val="77777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5EFC8725-DB89-64B2-275C-422E3F4763A6}"/>
                </a:ext>
              </a:extLst>
            </p:cNvPr>
            <p:cNvSpPr/>
            <p:nvPr/>
          </p:nvSpPr>
          <p:spPr>
            <a:xfrm>
              <a:off x="14595837" y="5699646"/>
              <a:ext cx="354814" cy="1233865"/>
            </a:xfrm>
            <a:prstGeom prst="ellipse">
              <a:avLst/>
            </a:prstGeom>
            <a:solidFill>
              <a:srgbClr val="777777"/>
            </a:solidFill>
            <a:ln>
              <a:solidFill>
                <a:srgbClr val="7B4E13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136911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E6177357FBCE499A411D5506B1466F" ma:contentTypeVersion="17" ma:contentTypeDescription="Create a new document." ma:contentTypeScope="" ma:versionID="131d5961487e47022d75714cee2e178b">
  <xsd:schema xmlns:xsd="http://www.w3.org/2001/XMLSchema" xmlns:xs="http://www.w3.org/2001/XMLSchema" xmlns:p="http://schemas.microsoft.com/office/2006/metadata/properties" xmlns:ns2="eb27f817-6f62-42a5-b97e-5e5876e68540" xmlns:ns3="bdd40a26-798e-4419-82cd-8bafc402cc20" targetNamespace="http://schemas.microsoft.com/office/2006/metadata/properties" ma:root="true" ma:fieldsID="d0e12cd565eb6355b47d75520118c426" ns2:_="" ns3:_="">
    <xsd:import namespace="eb27f817-6f62-42a5-b97e-5e5876e68540"/>
    <xsd:import namespace="bdd40a26-798e-4419-82cd-8bafc402cc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7f817-6f62-42a5-b97e-5e5876e68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_Flow_SignoffStatus" ma:index="24" nillable="true" ma:displayName="Sign-off status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40a26-798e-4419-82cd-8bafc402cc2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a694a5-b75d-4606-a410-cac4d626996e}" ma:internalName="TaxCatchAll" ma:showField="CatchAllData" ma:web="bdd40a26-798e-4419-82cd-8bafc402cc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d40a26-798e-4419-82cd-8bafc402cc20" xsi:nil="true"/>
    <lcf76f155ced4ddcb4097134ff3c332f xmlns="eb27f817-6f62-42a5-b97e-5e5876e68540">
      <Terms xmlns="http://schemas.microsoft.com/office/infopath/2007/PartnerControls"/>
    </lcf76f155ced4ddcb4097134ff3c332f>
    <SharedWithUsers xmlns="bdd40a26-798e-4419-82cd-8bafc402cc20">
      <UserInfo>
        <DisplayName/>
        <AccountId xsi:nil="true"/>
        <AccountType/>
      </UserInfo>
    </SharedWithUsers>
    <_Flow_SignoffStatus xmlns="eb27f817-6f62-42a5-b97e-5e5876e6854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9B41D4-36EE-41D2-BEA0-FFA1EBBD3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27f817-6f62-42a5-b97e-5e5876e68540"/>
    <ds:schemaRef ds:uri="bdd40a26-798e-4419-82cd-8bafc402cc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20F8DA-C4FB-4450-BACC-F5A742E79B9F}">
  <ds:schemaRefs>
    <ds:schemaRef ds:uri="http://purl.org/dc/terms/"/>
    <ds:schemaRef ds:uri="http://schemas.microsoft.com/office/2006/metadata/properties"/>
    <ds:schemaRef ds:uri="http://purl.org/dc/elements/1.1/"/>
    <ds:schemaRef ds:uri="84283a62-dbf0-4bf3-9286-04d2ea05a3ac"/>
    <ds:schemaRef ds:uri="http://www.w3.org/XML/1998/namespace"/>
    <ds:schemaRef ds:uri="http://schemas.microsoft.com/office/2006/documentManagement/types"/>
    <ds:schemaRef ds:uri="7cdbce52-7c58-4c49-97cb-d953267058b2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bdd40a26-798e-4419-82cd-8bafc402cc20"/>
    <ds:schemaRef ds:uri="eb27f817-6f62-42a5-b97e-5e5876e68540"/>
  </ds:schemaRefs>
</ds:datastoreItem>
</file>

<file path=customXml/itemProps3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283</Words>
  <Application>Microsoft Office PowerPoint</Application>
  <PresentationFormat>A4 Paper (210x297 mm)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Roboto</vt:lpstr>
      <vt:lpstr>United Curriculum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Quinn</dc:creator>
  <cp:lastModifiedBy>Lucy Hawker</cp:lastModifiedBy>
  <cp:revision>4</cp:revision>
  <dcterms:created xsi:type="dcterms:W3CDTF">2021-04-22T13:12:58Z</dcterms:created>
  <dcterms:modified xsi:type="dcterms:W3CDTF">2025-09-19T09:27:29Z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0x01010069E6177357FBCE499A411D5506B1466F</vt:lpwstr>
  </property>
  <property fmtid="{D5CDD505-2E9C-101B-9397-08002B2CF9AE}" pid="3" name="MediaServiceImageTags">
    <vt:lpwstr/>
  </property>
  <property fmtid="{D5CDD505-2E9C-101B-9397-08002B2CF9AE}" pid="4" name="Order">
    <vt:r8>2038500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</Properties>
</file>